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722" r:id="rId6"/>
    <p:sldMasterId id="2147483734" r:id="rId7"/>
    <p:sldMasterId id="2147483735" r:id="rId8"/>
    <p:sldMasterId id="2147483747" r:id="rId9"/>
    <p:sldMasterId id="2147483755" r:id="rId10"/>
  </p:sldMasterIdLst>
  <p:notesMasterIdLst>
    <p:notesMasterId r:id="rId13"/>
  </p:notesMasterIdLst>
  <p:sldIdLst>
    <p:sldId id="1436" r:id="rId11"/>
    <p:sldId id="1437" r:id="rId12"/>
    <p:sldId id="1438" r:id="rId14"/>
    <p:sldId id="1452" r:id="rId15"/>
    <p:sldId id="1439" r:id="rId16"/>
    <p:sldId id="1454" r:id="rId17"/>
    <p:sldId id="1456" r:id="rId18"/>
    <p:sldId id="1457" r:id="rId19"/>
    <p:sldId id="1440" r:id="rId20"/>
    <p:sldId id="1441" r:id="rId21"/>
    <p:sldId id="1459" r:id="rId22"/>
    <p:sldId id="1460" r:id="rId23"/>
    <p:sldId id="1451" r:id="rId24"/>
    <p:sldId id="1443" r:id="rId25"/>
    <p:sldId id="1446" r:id="rId26"/>
    <p:sldId id="1444" r:id="rId27"/>
    <p:sldId id="1445" r:id="rId28"/>
    <p:sldId id="1458" r:id="rId29"/>
    <p:sldId id="1450" r:id="rId30"/>
  </p:sldIdLst>
  <p:sldSz cx="1218692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5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71BD"/>
    <a:srgbClr val="FFC000"/>
    <a:srgbClr val="FE0000"/>
    <a:srgbClr val="FF891C"/>
    <a:srgbClr val="D6343F"/>
    <a:srgbClr val="2E75B6"/>
    <a:srgbClr val="000000"/>
    <a:srgbClr val="ED7D31"/>
    <a:srgbClr val="EA402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2" autoAdjust="0"/>
    <p:restoredTop sz="87618" autoAdjust="0"/>
  </p:normalViewPr>
  <p:slideViewPr>
    <p:cSldViewPr showGuides="1">
      <p:cViewPr varScale="1">
        <p:scale>
          <a:sx n="96" d="100"/>
          <a:sy n="96" d="100"/>
        </p:scale>
        <p:origin x="548" y="72"/>
      </p:cViewPr>
      <p:guideLst>
        <p:guide orient="horz" pos="1915"/>
        <p:guide pos="3845"/>
      </p:guideLst>
    </p:cSldViewPr>
  </p:slideViewPr>
  <p:outlineViewPr>
    <p:cViewPr>
      <p:scale>
        <a:sx n="33" d="100"/>
        <a:sy n="33" d="100"/>
      </p:scale>
      <p:origin x="0" y="-2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4" Type="http://schemas.openxmlformats.org/officeDocument/2006/relationships/tags" Target="tags/tag328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19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0" Type="http://schemas.openxmlformats.org/officeDocument/2006/relationships/slide" Target="slides/slide9.xml"/><Relationship Id="rId2" Type="http://schemas.openxmlformats.org/officeDocument/2006/relationships/theme" Target="theme/theme1.xml"/><Relationship Id="rId19" Type="http://schemas.openxmlformats.org/officeDocument/2006/relationships/slide" Target="slides/slide8.xml"/><Relationship Id="rId18" Type="http://schemas.openxmlformats.org/officeDocument/2006/relationships/slide" Target="slides/slide7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2.xml"/><Relationship Id="rId11" Type="http://schemas.openxmlformats.org/officeDocument/2006/relationships/slide" Target="slides/slide1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4775AE-B519-4811-A0D7-965770514359}" type="datetimeFigureOut">
              <a:rPr lang="zh-CN" altLang="en-US"/>
            </a:fld>
            <a:endParaRPr lang="en-US"/>
          </a:p>
        </p:txBody>
      </p:sp>
      <p:sp>
        <p:nvSpPr>
          <p:cNvPr id="12493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6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946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07E88DE1-3425-4D29-9AB3-F99F740A8521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简单做些课程介绍，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简单做些课程介绍，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6" Type="http://schemas.openxmlformats.org/officeDocument/2006/relationships/tags" Target="../tags/tag51.xml"/><Relationship Id="rId35" Type="http://schemas.openxmlformats.org/officeDocument/2006/relationships/tags" Target="../tags/tag50.xml"/><Relationship Id="rId34" Type="http://schemas.openxmlformats.org/officeDocument/2006/relationships/tags" Target="../tags/tag49.xml"/><Relationship Id="rId33" Type="http://schemas.openxmlformats.org/officeDocument/2006/relationships/tags" Target="../tags/tag48.xml"/><Relationship Id="rId32" Type="http://schemas.openxmlformats.org/officeDocument/2006/relationships/tags" Target="../tags/tag47.xml"/><Relationship Id="rId31" Type="http://schemas.openxmlformats.org/officeDocument/2006/relationships/tags" Target="../tags/tag46.xml"/><Relationship Id="rId30" Type="http://schemas.openxmlformats.org/officeDocument/2006/relationships/tags" Target="../tags/tag45.xml"/><Relationship Id="rId3" Type="http://schemas.openxmlformats.org/officeDocument/2006/relationships/tags" Target="../tags/tag18.xml"/><Relationship Id="rId29" Type="http://schemas.openxmlformats.org/officeDocument/2006/relationships/tags" Target="../tags/tag44.xml"/><Relationship Id="rId28" Type="http://schemas.openxmlformats.org/officeDocument/2006/relationships/tags" Target="../tags/tag43.xml"/><Relationship Id="rId27" Type="http://schemas.openxmlformats.org/officeDocument/2006/relationships/tags" Target="../tags/tag42.xml"/><Relationship Id="rId26" Type="http://schemas.openxmlformats.org/officeDocument/2006/relationships/tags" Target="../tags/tag41.xml"/><Relationship Id="rId25" Type="http://schemas.openxmlformats.org/officeDocument/2006/relationships/tags" Target="../tags/tag40.xml"/><Relationship Id="rId24" Type="http://schemas.openxmlformats.org/officeDocument/2006/relationships/tags" Target="../tags/tag39.xml"/><Relationship Id="rId23" Type="http://schemas.openxmlformats.org/officeDocument/2006/relationships/tags" Target="../tags/tag38.xml"/><Relationship Id="rId22" Type="http://schemas.openxmlformats.org/officeDocument/2006/relationships/tags" Target="../tags/tag37.xml"/><Relationship Id="rId21" Type="http://schemas.openxmlformats.org/officeDocument/2006/relationships/tags" Target="../tags/tag36.xml"/><Relationship Id="rId20" Type="http://schemas.openxmlformats.org/officeDocument/2006/relationships/tags" Target="../tags/tag35.xml"/><Relationship Id="rId2" Type="http://schemas.openxmlformats.org/officeDocument/2006/relationships/tags" Target="../tags/tag17.xml"/><Relationship Id="rId19" Type="http://schemas.openxmlformats.org/officeDocument/2006/relationships/tags" Target="../tags/tag34.xml"/><Relationship Id="rId18" Type="http://schemas.openxmlformats.org/officeDocument/2006/relationships/tags" Target="../tags/tag33.xml"/><Relationship Id="rId17" Type="http://schemas.openxmlformats.org/officeDocument/2006/relationships/tags" Target="../tags/tag32.xml"/><Relationship Id="rId16" Type="http://schemas.openxmlformats.org/officeDocument/2006/relationships/tags" Target="../tags/tag31.xml"/><Relationship Id="rId15" Type="http://schemas.openxmlformats.org/officeDocument/2006/relationships/tags" Target="../tags/tag30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4" Type="http://schemas.openxmlformats.org/officeDocument/2006/relationships/tags" Target="../tags/tag114.xml"/><Relationship Id="rId23" Type="http://schemas.openxmlformats.org/officeDocument/2006/relationships/tags" Target="../tags/tag113.xml"/><Relationship Id="rId22" Type="http://schemas.openxmlformats.org/officeDocument/2006/relationships/tags" Target="../tags/tag112.xml"/><Relationship Id="rId21" Type="http://schemas.openxmlformats.org/officeDocument/2006/relationships/tags" Target="../tags/tag111.xml"/><Relationship Id="rId20" Type="http://schemas.openxmlformats.org/officeDocument/2006/relationships/tags" Target="../tags/tag110.xml"/><Relationship Id="rId2" Type="http://schemas.openxmlformats.org/officeDocument/2006/relationships/tags" Target="../tags/tag92.xml"/><Relationship Id="rId19" Type="http://schemas.openxmlformats.org/officeDocument/2006/relationships/tags" Target="../tags/tag109.xml"/><Relationship Id="rId18" Type="http://schemas.openxmlformats.org/officeDocument/2006/relationships/tags" Target="../tags/tag108.xml"/><Relationship Id="rId17" Type="http://schemas.openxmlformats.org/officeDocument/2006/relationships/tags" Target="../tags/tag107.xml"/><Relationship Id="rId16" Type="http://schemas.openxmlformats.org/officeDocument/2006/relationships/tags" Target="../tags/tag106.xml"/><Relationship Id="rId15" Type="http://schemas.openxmlformats.org/officeDocument/2006/relationships/tags" Target="../tags/tag105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9" Type="http://schemas.openxmlformats.org/officeDocument/2006/relationships/tags" Target="../tags/tag122.xml"/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2" Type="http://schemas.openxmlformats.org/officeDocument/2006/relationships/tags" Target="../tags/tag151.xml"/><Relationship Id="rId11" Type="http://schemas.openxmlformats.org/officeDocument/2006/relationships/tags" Target="../tags/tag150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2" Type="http://schemas.openxmlformats.org/officeDocument/2006/relationships/tags" Target="../tags/tag162.xml"/><Relationship Id="rId11" Type="http://schemas.openxmlformats.org/officeDocument/2006/relationships/tags" Target="../tags/tag161.xml"/><Relationship Id="rId10" Type="http://schemas.openxmlformats.org/officeDocument/2006/relationships/tags" Target="../tags/tag160.xml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" Type="http://schemas.openxmlformats.org/officeDocument/2006/relationships/tags" Target="../tags/tag169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9" Type="http://schemas.openxmlformats.org/officeDocument/2006/relationships/tags" Target="../tags/tag180.xml"/><Relationship Id="rId8" Type="http://schemas.openxmlformats.org/officeDocument/2006/relationships/tags" Target="../tags/tag179.xml"/><Relationship Id="rId7" Type="http://schemas.openxmlformats.org/officeDocument/2006/relationships/tags" Target="../tags/tag178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1" Type="http://schemas.openxmlformats.org/officeDocument/2006/relationships/tags" Target="../tags/tag182.xml"/><Relationship Id="rId10" Type="http://schemas.openxmlformats.org/officeDocument/2006/relationships/tags" Target="../tags/tag181.xml"/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apidbbs.cn/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hyperlink" Target="http://www.rapidbbs.cn/" TargetMode="Externa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pidbbs.cn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8.jpe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6" Type="http://schemas.openxmlformats.org/officeDocument/2006/relationships/hyperlink" Target="http://www.rapidbbs.cn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5" Type="http://schemas.openxmlformats.org/officeDocument/2006/relationships/hyperlink" Target="http://www.rapidbbs.cn/" TargetMode="External"/><Relationship Id="rId4" Type="http://schemas.openxmlformats.org/officeDocument/2006/relationships/image" Target="../media/image10.jpe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bbs.cn/" TargetMode="External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10"/>
          <p:cNvSpPr/>
          <p:nvPr userDrawn="1">
            <p:custDataLst>
              <p:tags r:id="rId2"/>
            </p:custDataLst>
          </p:nvPr>
        </p:nvSpPr>
        <p:spPr>
          <a:xfrm>
            <a:off x="5338759" y="3441065"/>
            <a:ext cx="6813884" cy="343979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735" h="5417">
                <a:moveTo>
                  <a:pt x="2710" y="0"/>
                </a:moveTo>
                <a:lnTo>
                  <a:pt x="8027" y="0"/>
                </a:lnTo>
                <a:cubicBezTo>
                  <a:pt x="9522" y="0"/>
                  <a:pt x="10735" y="1213"/>
                  <a:pt x="10735" y="2709"/>
                </a:cubicBezTo>
                <a:cubicBezTo>
                  <a:pt x="10735" y="4204"/>
                  <a:pt x="9522" y="5417"/>
                  <a:pt x="8027" y="5417"/>
                </a:cubicBezTo>
                <a:lnTo>
                  <a:pt x="2710" y="5417"/>
                </a:lnTo>
                <a:cubicBezTo>
                  <a:pt x="2674" y="5417"/>
                  <a:pt x="2640" y="5416"/>
                  <a:pt x="2605" y="5415"/>
                </a:cubicBezTo>
                <a:lnTo>
                  <a:pt x="2604" y="5415"/>
                </a:lnTo>
                <a:lnTo>
                  <a:pt x="0" y="5415"/>
                </a:lnTo>
                <a:lnTo>
                  <a:pt x="0" y="2598"/>
                </a:lnTo>
                <a:lnTo>
                  <a:pt x="3" y="2598"/>
                </a:lnTo>
                <a:lnTo>
                  <a:pt x="5" y="2569"/>
                </a:lnTo>
                <a:cubicBezTo>
                  <a:pt x="77" y="1138"/>
                  <a:pt x="1260" y="0"/>
                  <a:pt x="2710" y="0"/>
                </a:cubicBezTo>
                <a:close/>
              </a:path>
            </a:pathLst>
          </a:custGeom>
          <a:pattFill prst="lgConfetti">
            <a:fgClr>
              <a:schemeClr val="accent2"/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04" name="圆角矩形 11"/>
          <p:cNvSpPr/>
          <p:nvPr userDrawn="1">
            <p:custDataLst>
              <p:tags r:id="rId3"/>
            </p:custDataLst>
          </p:nvPr>
        </p:nvSpPr>
        <p:spPr>
          <a:xfrm>
            <a:off x="8773308" y="5720"/>
            <a:ext cx="3413610" cy="6819898"/>
          </a:xfrm>
          <a:custGeom>
            <a:avLst/>
            <a:gdLst>
              <a:gd name="connsiteX0" fmla="*/ 1707518 w 3415033"/>
              <a:gd name="connsiteY0" fmla="*/ 1 h 6819898"/>
              <a:gd name="connsiteX1" fmla="*/ 3415033 w 3415033"/>
              <a:gd name="connsiteY1" fmla="*/ 1707516 h 6819898"/>
              <a:gd name="connsiteX2" fmla="*/ 3415032 w 3415033"/>
              <a:gd name="connsiteY2" fmla="*/ 5112383 h 6819898"/>
              <a:gd name="connsiteX3" fmla="*/ 1707517 w 3415033"/>
              <a:gd name="connsiteY3" fmla="*/ 6819898 h 6819898"/>
              <a:gd name="connsiteX4" fmla="*/ 2 w 3415033"/>
              <a:gd name="connsiteY4" fmla="*/ 5112383 h 6819898"/>
              <a:gd name="connsiteX5" fmla="*/ 0 w 3415033"/>
              <a:gd name="connsiteY5" fmla="*/ 1707516 h 6819898"/>
              <a:gd name="connsiteX6" fmla="*/ 1707518 w 3415033"/>
              <a:gd name="connsiteY6" fmla="*/ 1 h 681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5033" h="6819898">
                <a:moveTo>
                  <a:pt x="1707518" y="1"/>
                </a:moveTo>
                <a:cubicBezTo>
                  <a:pt x="2650552" y="1"/>
                  <a:pt x="3415034" y="764482"/>
                  <a:pt x="3415033" y="1707516"/>
                </a:cubicBezTo>
                <a:lnTo>
                  <a:pt x="3415032" y="5112383"/>
                </a:lnTo>
                <a:cubicBezTo>
                  <a:pt x="3415032" y="6055417"/>
                  <a:pt x="2650551" y="6819898"/>
                  <a:pt x="1707517" y="6819898"/>
                </a:cubicBezTo>
                <a:cubicBezTo>
                  <a:pt x="764483" y="6819901"/>
                  <a:pt x="5" y="6055419"/>
                  <a:pt x="2" y="5112383"/>
                </a:cubicBezTo>
                <a:lnTo>
                  <a:pt x="0" y="1707516"/>
                </a:lnTo>
                <a:cubicBezTo>
                  <a:pt x="1" y="764482"/>
                  <a:pt x="764485" y="0"/>
                  <a:pt x="1707518" y="1"/>
                </a:cubicBez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9" name="对角圆角矩形 6"/>
          <p:cNvSpPr/>
          <p:nvPr userDrawn="1">
            <p:custDataLst>
              <p:tags r:id="rId4"/>
            </p:custDataLst>
          </p:nvPr>
        </p:nvSpPr>
        <p:spPr>
          <a:xfrm>
            <a:off x="8773313" y="3441065"/>
            <a:ext cx="3413607" cy="3439160"/>
          </a:xfrm>
          <a:prstGeom prst="round2DiagRect">
            <a:avLst>
              <a:gd name="adj1" fmla="val 50000"/>
              <a:gd name="adj2" fmla="val 0"/>
            </a:avLst>
          </a:prstGeom>
          <a:pattFill prst="dashHorz">
            <a:fgClr>
              <a:schemeClr val="bg1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770570" y="1353138"/>
            <a:ext cx="5056302" cy="2822668"/>
          </a:xfrm>
        </p:spPr>
        <p:txBody>
          <a:bodyPr lIns="101600" tIns="38100" rIns="25400" bIns="38100" anchor="b" anchorCtr="0">
            <a:normAutofit/>
          </a:bodyPr>
          <a:lstStyle>
            <a:lvl1pPr algn="l">
              <a:defRPr sz="7995" spc="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1022559" y="5232075"/>
            <a:ext cx="2726189" cy="356087"/>
          </a:xfrm>
        </p:spPr>
        <p:txBody>
          <a:bodyPr lIns="101600" tIns="38100" rIns="76200" bIns="3810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800" b="1" u="none" strike="noStrike" kern="1200" cap="none" spc="200" normalizeH="0" baseline="0">
                <a:solidFill>
                  <a:schemeClr val="bg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" name="圆角矩形 22"/>
          <p:cNvSpPr/>
          <p:nvPr userDrawn="1">
            <p:custDataLst>
              <p:tags r:id="rId10"/>
            </p:custDataLst>
          </p:nvPr>
        </p:nvSpPr>
        <p:spPr>
          <a:xfrm>
            <a:off x="922271" y="5250876"/>
            <a:ext cx="92037" cy="2926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圆角矩形 23"/>
          <p:cNvSpPr/>
          <p:nvPr userDrawn="1">
            <p:custDataLst>
              <p:tags r:id="rId11"/>
            </p:custDataLst>
          </p:nvPr>
        </p:nvSpPr>
        <p:spPr>
          <a:xfrm>
            <a:off x="922271" y="5741096"/>
            <a:ext cx="92037" cy="2926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 hasCustomPrompt="1"/>
            <p:custDataLst>
              <p:tags r:id="rId12"/>
            </p:custDataLst>
          </p:nvPr>
        </p:nvSpPr>
        <p:spPr>
          <a:xfrm>
            <a:off x="1025980" y="5709359"/>
            <a:ext cx="2718571" cy="356088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603" y="443326"/>
            <a:ext cx="10847715" cy="44178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603" y="953631"/>
            <a:ext cx="10847715" cy="538666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365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1"/>
          <p:cNvSpPr/>
          <p:nvPr userDrawn="1">
            <p:custDataLst>
              <p:tags r:id="rId2"/>
            </p:custDataLst>
          </p:nvPr>
        </p:nvSpPr>
        <p:spPr>
          <a:xfrm>
            <a:off x="0" y="4964430"/>
            <a:ext cx="12186920" cy="1893570"/>
          </a:xfrm>
          <a:prstGeom prst="roundRect">
            <a:avLst>
              <a:gd name="adj" fmla="val 0"/>
            </a:avLst>
          </a:prstGeom>
          <a:solidFill>
            <a:srgbClr val="3858FA"/>
          </a:solidFill>
          <a:ln>
            <a:solidFill>
              <a:srgbClr val="406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0" y="4993005"/>
            <a:ext cx="12303076" cy="1898015"/>
            <a:chOff x="0" y="7863"/>
            <a:chExt cx="19383" cy="2989"/>
          </a:xfrm>
        </p:grpSpPr>
        <p:grpSp>
          <p:nvGrpSpPr>
            <p:cNvPr id="12" name="组合 11"/>
            <p:cNvGrpSpPr/>
            <p:nvPr/>
          </p:nvGrpSpPr>
          <p:grpSpPr>
            <a:xfrm>
              <a:off x="0" y="7874"/>
              <a:ext cx="1492" cy="2979"/>
              <a:chOff x="2731" y="3587"/>
              <a:chExt cx="680" cy="1358"/>
            </a:xfrm>
            <a:noFill/>
          </p:grpSpPr>
          <p:sp>
            <p:nvSpPr>
              <p:cNvPr id="49" name="圆角矩形 8"/>
              <p:cNvSpPr/>
              <p:nvPr>
                <p:custDataLst>
                  <p:tags r:id="rId4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chemeClr val="accent2">
                    <a:lumMod val="60000"/>
                    <a:lumOff val="40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50" name="椭圆 49"/>
              <p:cNvSpPr/>
              <p:nvPr>
                <p:custDataLst>
                  <p:tags r:id="rId5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chemeClr val="accent2">
                    <a:lumMod val="60000"/>
                    <a:lumOff val="40000"/>
                    <a:alpha val="17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5400000">
              <a:off x="2240" y="8617"/>
              <a:ext cx="1492" cy="2979"/>
              <a:chOff x="2731" y="3587"/>
              <a:chExt cx="680" cy="1358"/>
            </a:xfrm>
            <a:noFill/>
          </p:grpSpPr>
          <p:sp>
            <p:nvSpPr>
              <p:cNvPr id="47" name="圆角矩形 11"/>
              <p:cNvSpPr/>
              <p:nvPr>
                <p:custDataLst>
                  <p:tags r:id="rId6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8" name="椭圆 47"/>
              <p:cNvSpPr/>
              <p:nvPr>
                <p:custDataLst>
                  <p:tags r:id="rId7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 rot="16200000">
              <a:off x="2240" y="7123"/>
              <a:ext cx="1492" cy="2979"/>
              <a:chOff x="2731" y="3587"/>
              <a:chExt cx="680" cy="1358"/>
            </a:xfrm>
            <a:noFill/>
          </p:grpSpPr>
          <p:sp>
            <p:nvSpPr>
              <p:cNvPr id="45" name="圆角矩形 14"/>
              <p:cNvSpPr/>
              <p:nvPr>
                <p:custDataLst>
                  <p:tags r:id="rId8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6" name="椭圆 45"/>
              <p:cNvSpPr/>
              <p:nvPr>
                <p:custDataLst>
                  <p:tags r:id="rId9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10800000">
              <a:off x="4478" y="7874"/>
              <a:ext cx="1492" cy="2979"/>
              <a:chOff x="2731" y="3587"/>
              <a:chExt cx="680" cy="1358"/>
            </a:xfrm>
            <a:noFill/>
          </p:grpSpPr>
          <p:sp>
            <p:nvSpPr>
              <p:cNvPr id="43" name="圆角矩形 18"/>
              <p:cNvSpPr/>
              <p:nvPr>
                <p:custDataLst>
                  <p:tags r:id="rId10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4" name="椭圆 43"/>
              <p:cNvSpPr/>
              <p:nvPr>
                <p:custDataLst>
                  <p:tags r:id="rId11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5400000">
              <a:off x="6716" y="7120"/>
              <a:ext cx="1492" cy="2979"/>
              <a:chOff x="2731" y="3587"/>
              <a:chExt cx="680" cy="1358"/>
            </a:xfrm>
            <a:noFill/>
          </p:grpSpPr>
          <p:sp>
            <p:nvSpPr>
              <p:cNvPr id="41" name="圆角矩形 21"/>
              <p:cNvSpPr/>
              <p:nvPr>
                <p:custDataLst>
                  <p:tags r:id="rId12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2" name="椭圆 41"/>
              <p:cNvSpPr/>
              <p:nvPr>
                <p:custDataLst>
                  <p:tags r:id="rId13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6200000">
              <a:off x="6714" y="8617"/>
              <a:ext cx="1492" cy="2979"/>
              <a:chOff x="2731" y="3587"/>
              <a:chExt cx="680" cy="1358"/>
            </a:xfrm>
            <a:noFill/>
          </p:grpSpPr>
          <p:sp>
            <p:nvSpPr>
              <p:cNvPr id="39" name="圆角矩形 24"/>
              <p:cNvSpPr/>
              <p:nvPr>
                <p:custDataLst>
                  <p:tags r:id="rId14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40" name="椭圆 39"/>
              <p:cNvSpPr/>
              <p:nvPr>
                <p:custDataLst>
                  <p:tags r:id="rId15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946" y="7874"/>
              <a:ext cx="1492" cy="2979"/>
              <a:chOff x="2731" y="3587"/>
              <a:chExt cx="680" cy="1358"/>
            </a:xfrm>
            <a:noFill/>
          </p:grpSpPr>
          <p:sp>
            <p:nvSpPr>
              <p:cNvPr id="37" name="圆角矩形 27"/>
              <p:cNvSpPr/>
              <p:nvPr>
                <p:custDataLst>
                  <p:tags r:id="rId16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8" name="椭圆 37"/>
              <p:cNvSpPr/>
              <p:nvPr>
                <p:custDataLst>
                  <p:tags r:id="rId17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 rot="5400000">
              <a:off x="11186" y="8617"/>
              <a:ext cx="1492" cy="2979"/>
              <a:chOff x="2731" y="3587"/>
              <a:chExt cx="680" cy="1358"/>
            </a:xfrm>
            <a:noFill/>
          </p:grpSpPr>
          <p:sp>
            <p:nvSpPr>
              <p:cNvPr id="35" name="圆角矩形 30"/>
              <p:cNvSpPr/>
              <p:nvPr>
                <p:custDataLst>
                  <p:tags r:id="rId18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6" name="椭圆 35"/>
              <p:cNvSpPr/>
              <p:nvPr>
                <p:custDataLst>
                  <p:tags r:id="rId19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rot="16200000">
              <a:off x="11186" y="7123"/>
              <a:ext cx="1492" cy="2979"/>
              <a:chOff x="2731" y="3587"/>
              <a:chExt cx="680" cy="1358"/>
            </a:xfrm>
            <a:noFill/>
          </p:grpSpPr>
          <p:sp>
            <p:nvSpPr>
              <p:cNvPr id="33" name="圆角矩形 33"/>
              <p:cNvSpPr/>
              <p:nvPr>
                <p:custDataLst>
                  <p:tags r:id="rId20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4" name="椭圆 33"/>
              <p:cNvSpPr/>
              <p:nvPr>
                <p:custDataLst>
                  <p:tags r:id="rId21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rot="10800000">
              <a:off x="13424" y="7874"/>
              <a:ext cx="1492" cy="2979"/>
              <a:chOff x="2731" y="3587"/>
              <a:chExt cx="680" cy="1358"/>
            </a:xfrm>
            <a:noFill/>
          </p:grpSpPr>
          <p:sp>
            <p:nvSpPr>
              <p:cNvPr id="31" name="圆角矩形 36"/>
              <p:cNvSpPr/>
              <p:nvPr>
                <p:custDataLst>
                  <p:tags r:id="rId22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2" name="椭圆 31"/>
              <p:cNvSpPr/>
              <p:nvPr>
                <p:custDataLst>
                  <p:tags r:id="rId23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5400000">
              <a:off x="15662" y="7120"/>
              <a:ext cx="1492" cy="2979"/>
              <a:chOff x="2731" y="3587"/>
              <a:chExt cx="680" cy="1358"/>
            </a:xfrm>
            <a:noFill/>
          </p:grpSpPr>
          <p:sp>
            <p:nvSpPr>
              <p:cNvPr id="29" name="圆角矩形 39"/>
              <p:cNvSpPr/>
              <p:nvPr>
                <p:custDataLst>
                  <p:tags r:id="rId24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30" name="椭圆 29"/>
              <p:cNvSpPr/>
              <p:nvPr>
                <p:custDataLst>
                  <p:tags r:id="rId25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6200000">
              <a:off x="15660" y="8617"/>
              <a:ext cx="1492" cy="2979"/>
              <a:chOff x="2731" y="3587"/>
              <a:chExt cx="680" cy="1358"/>
            </a:xfrm>
            <a:noFill/>
          </p:grpSpPr>
          <p:sp>
            <p:nvSpPr>
              <p:cNvPr id="27" name="圆角矩形 42"/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28" name="椭圆 27"/>
              <p:cNvSpPr/>
              <p:nvPr>
                <p:custDataLst>
                  <p:tags r:id="rId27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17891" y="7874"/>
              <a:ext cx="1492" cy="2979"/>
              <a:chOff x="2731" y="3587"/>
              <a:chExt cx="680" cy="1358"/>
            </a:xfrm>
            <a:noFill/>
          </p:grpSpPr>
          <p:sp>
            <p:nvSpPr>
              <p:cNvPr id="25" name="圆角矩形 45"/>
              <p:cNvSpPr/>
              <p:nvPr>
                <p:custDataLst>
                  <p:tags r:id="rId28"/>
                </p:custDataLst>
              </p:nvPr>
            </p:nvSpPr>
            <p:spPr>
              <a:xfrm rot="16200000">
                <a:off x="2392" y="3926"/>
                <a:ext cx="1359" cy="681"/>
              </a:xfrm>
              <a:prstGeom prst="roundRect">
                <a:avLst>
                  <a:gd name="adj" fmla="val 50000"/>
                </a:avLst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26" name="椭圆 25"/>
              <p:cNvSpPr/>
              <p:nvPr>
                <p:custDataLst>
                  <p:tags r:id="rId29"/>
                </p:custDataLst>
              </p:nvPr>
            </p:nvSpPr>
            <p:spPr>
              <a:xfrm>
                <a:off x="2731" y="4265"/>
                <a:ext cx="681" cy="681"/>
              </a:xfrm>
              <a:prstGeom prst="ellipse">
                <a:avLst/>
              </a:prstGeom>
              <a:grpFill/>
              <a:ln w="63500">
                <a:solidFill>
                  <a:srgbClr val="4063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sp>
        <p:nvSpPr>
          <p:cNvPr id="162" name="圆角矩形 60"/>
          <p:cNvSpPr/>
          <p:nvPr userDrawn="1">
            <p:custDataLst>
              <p:tags r:id="rId30"/>
            </p:custDataLst>
          </p:nvPr>
        </p:nvSpPr>
        <p:spPr>
          <a:xfrm>
            <a:off x="8370254" y="933767"/>
            <a:ext cx="2275701" cy="4537886"/>
          </a:xfrm>
          <a:custGeom>
            <a:avLst/>
            <a:gdLst>
              <a:gd name="connsiteX0" fmla="*/ 1138324 w 2276650"/>
              <a:gd name="connsiteY0" fmla="*/ 1 h 4539778"/>
              <a:gd name="connsiteX1" fmla="*/ 1138325 w 2276650"/>
              <a:gd name="connsiteY1" fmla="*/ 1 h 4539778"/>
              <a:gd name="connsiteX2" fmla="*/ 2276650 w 2276650"/>
              <a:gd name="connsiteY2" fmla="*/ 1138319 h 4539778"/>
              <a:gd name="connsiteX3" fmla="*/ 2276645 w 2276650"/>
              <a:gd name="connsiteY3" fmla="*/ 3401457 h 4539778"/>
              <a:gd name="connsiteX4" fmla="*/ 1254710 w 2276650"/>
              <a:gd name="connsiteY4" fmla="*/ 4533901 h 4539778"/>
              <a:gd name="connsiteX5" fmla="*/ 1138324 w 2276650"/>
              <a:gd name="connsiteY5" fmla="*/ 4539778 h 4539778"/>
              <a:gd name="connsiteX6" fmla="*/ 1021939 w 2276650"/>
              <a:gd name="connsiteY6" fmla="*/ 4533900 h 4539778"/>
              <a:gd name="connsiteX7" fmla="*/ 3 w 2276650"/>
              <a:gd name="connsiteY7" fmla="*/ 3401457 h 4539778"/>
              <a:gd name="connsiteX8" fmla="*/ 1 w 2276650"/>
              <a:gd name="connsiteY8" fmla="*/ 1138319 h 4539778"/>
              <a:gd name="connsiteX9" fmla="*/ 1138324 w 2276650"/>
              <a:gd name="connsiteY9" fmla="*/ 1 h 453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6650" h="4539778">
                <a:moveTo>
                  <a:pt x="1138324" y="1"/>
                </a:moveTo>
                <a:lnTo>
                  <a:pt x="1138325" y="1"/>
                </a:lnTo>
                <a:cubicBezTo>
                  <a:pt x="1767004" y="-2"/>
                  <a:pt x="2276646" y="509646"/>
                  <a:pt x="2276650" y="1138319"/>
                </a:cubicBezTo>
                <a:lnTo>
                  <a:pt x="2276645" y="3401457"/>
                </a:lnTo>
                <a:cubicBezTo>
                  <a:pt x="2276642" y="3990844"/>
                  <a:pt x="1828716" y="4475609"/>
                  <a:pt x="1254710" y="4533901"/>
                </a:cubicBezTo>
                <a:lnTo>
                  <a:pt x="1138324" y="4539778"/>
                </a:lnTo>
                <a:lnTo>
                  <a:pt x="1021939" y="4533900"/>
                </a:lnTo>
                <a:cubicBezTo>
                  <a:pt x="447934" y="4475609"/>
                  <a:pt x="1" y="3990843"/>
                  <a:pt x="3" y="3401457"/>
                </a:cubicBezTo>
                <a:lnTo>
                  <a:pt x="1" y="1138319"/>
                </a:lnTo>
                <a:cubicBezTo>
                  <a:pt x="0" y="509643"/>
                  <a:pt x="509645" y="0"/>
                  <a:pt x="1138324" y="1"/>
                </a:cubicBezTo>
                <a:close/>
              </a:path>
            </a:pathLst>
          </a:custGeom>
          <a:pattFill prst="lgConfetti">
            <a:fgClr>
              <a:schemeClr val="accent3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3" name="椭圆 52"/>
          <p:cNvSpPr/>
          <p:nvPr>
            <p:custDataLst>
              <p:tags r:id="rId31"/>
            </p:custDataLst>
          </p:nvPr>
        </p:nvSpPr>
        <p:spPr>
          <a:xfrm>
            <a:off x="8370256" y="3198168"/>
            <a:ext cx="2275694" cy="22739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7995" b="1">
              <a:solidFill>
                <a:schemeClr val="accent4"/>
              </a:solidFill>
              <a:latin typeface="Bahnschrift" panose="020B0502040204020203" charset="0"/>
              <a:cs typeface="Bahnschrift" panose="020B0502040204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2"/>
            </p:custDataLst>
          </p:nvPr>
        </p:nvSpPr>
        <p:spPr>
          <a:xfrm>
            <a:off x="606172" y="931411"/>
            <a:ext cx="6340372" cy="1468583"/>
          </a:xfrm>
        </p:spPr>
        <p:txBody>
          <a:bodyPr lIns="101600" tIns="38100" rIns="63500" bIns="38100" anchor="b" anchorCtr="0">
            <a:noAutofit/>
          </a:bodyPr>
          <a:lstStyle>
            <a:lvl1pPr>
              <a:defRPr sz="7195" u="none" strike="noStrike" kern="1200" cap="none" spc="300" normalizeH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 userDrawn="1">
            <p:ph type="body" idx="1"/>
            <p:custDataLst>
              <p:tags r:id="rId33"/>
            </p:custDataLst>
          </p:nvPr>
        </p:nvSpPr>
        <p:spPr>
          <a:xfrm>
            <a:off x="606172" y="2550998"/>
            <a:ext cx="6340372" cy="920672"/>
          </a:xfrm>
        </p:spPr>
        <p:txBody>
          <a:bodyPr lIns="101600" tIns="38100" rIns="76200" bIns="38100">
            <a:normAutofit/>
          </a:bodyPr>
          <a:lstStyle>
            <a:lvl1pPr marL="0" indent="0" eaLnBrk="1" fontAlgn="auto" latinLnBrk="0" hangingPunct="1">
              <a:lnSpc>
                <a:spcPct val="150000"/>
              </a:lnSpc>
              <a:spcAft>
                <a:spcPts val="0"/>
              </a:spcAft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 userDrawn="1">
            <p:ph type="dt" sz="half" idx="10"/>
            <p:custDataLst>
              <p:tags r:id="rId34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 userDrawn="1">
            <p:ph type="ftr" sz="quarter" idx="11"/>
            <p:custDataLst>
              <p:tags r:id="rId35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 userDrawn="1">
            <p:ph type="sldNum" sz="quarter" idx="12"/>
            <p:custDataLst>
              <p:tags r:id="rId36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603" y="443326"/>
            <a:ext cx="10847715" cy="44178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651" y="953631"/>
            <a:ext cx="5281041" cy="538666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365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6277" y="953631"/>
            <a:ext cx="5281041" cy="5386662"/>
          </a:xfrm>
        </p:spPr>
        <p:txBody>
          <a:bodyPr>
            <a:norm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603" y="443326"/>
            <a:ext cx="10847715" cy="44178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651" y="952587"/>
            <a:ext cx="5281041" cy="380844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646" y="1407553"/>
            <a:ext cx="5280999" cy="493269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365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3152" y="952587"/>
            <a:ext cx="5281041" cy="38084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3152" y="1407553"/>
            <a:ext cx="5281041" cy="493269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2365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任意多边形 120"/>
          <p:cNvSpPr/>
          <p:nvPr userDrawn="1">
            <p:custDataLst>
              <p:tags r:id="rId2"/>
            </p:custDataLst>
          </p:nvPr>
        </p:nvSpPr>
        <p:spPr>
          <a:xfrm>
            <a:off x="9959629" y="648"/>
            <a:ext cx="1068898" cy="1638935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89" name="任意多边形 135"/>
          <p:cNvSpPr/>
          <p:nvPr userDrawn="1">
            <p:custDataLst>
              <p:tags r:id="rId3"/>
            </p:custDataLst>
          </p:nvPr>
        </p:nvSpPr>
        <p:spPr>
          <a:xfrm>
            <a:off x="903884" y="665"/>
            <a:ext cx="1068895" cy="1638937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63" name="任意多边形 137"/>
          <p:cNvSpPr/>
          <p:nvPr userDrawn="1">
            <p:custDataLst>
              <p:tags r:id="rId4"/>
            </p:custDataLst>
          </p:nvPr>
        </p:nvSpPr>
        <p:spPr>
          <a:xfrm>
            <a:off x="2220950" y="639"/>
            <a:ext cx="1068895" cy="745490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39" name="任意多边形 139"/>
          <p:cNvSpPr/>
          <p:nvPr userDrawn="1">
            <p:custDataLst>
              <p:tags r:id="rId5"/>
            </p:custDataLst>
          </p:nvPr>
        </p:nvSpPr>
        <p:spPr>
          <a:xfrm>
            <a:off x="8642551" y="635"/>
            <a:ext cx="1068900" cy="745490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603" y="443322"/>
            <a:ext cx="10847715" cy="44178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651" y="443326"/>
            <a:ext cx="10847715" cy="44178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651" y="953631"/>
            <a:ext cx="5281041" cy="5386662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2365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599565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676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6325" y="953631"/>
            <a:ext cx="5281041" cy="5386662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66730" y="953631"/>
            <a:ext cx="950588" cy="5386662"/>
          </a:xfrm>
        </p:spPr>
        <p:txBody>
          <a:bodyPr vert="eaVert" lIns="101600" tIns="38100" rIns="76200" bIns="381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646" y="953623"/>
            <a:ext cx="9824006" cy="5386662"/>
          </a:xfrm>
        </p:spPr>
        <p:txBody>
          <a:bodyPr vert="eaVert">
            <a:normAutofit/>
          </a:bodyPr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"/>
            </p:custDataLst>
          </p:nvPr>
        </p:nvSpPr>
        <p:spPr>
          <a:xfrm>
            <a:off x="669651" y="953631"/>
            <a:ext cx="10847715" cy="538666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  <p:custDataLst>
              <p:tags r:id="rId3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5"/>
            <p:custDataLst>
              <p:tags r:id="rId4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6"/>
            <p:custDataLst>
              <p:tags r:id="rId5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>
            <p:custDataLst>
              <p:tags r:id="rId2"/>
            </p:custDataLst>
          </p:nvPr>
        </p:nvGrpSpPr>
        <p:grpSpPr>
          <a:xfrm>
            <a:off x="5359071" y="6120167"/>
            <a:ext cx="1469412" cy="177726"/>
            <a:chOff x="8279" y="8486"/>
            <a:chExt cx="2315" cy="280"/>
          </a:xfrm>
        </p:grpSpPr>
        <p:sp>
          <p:nvSpPr>
            <p:cNvPr id="4" name="圆角矩形 10"/>
            <p:cNvSpPr/>
            <p:nvPr>
              <p:custDataLst>
                <p:tags r:id="rId3"/>
              </p:custDataLst>
            </p:nvPr>
          </p:nvSpPr>
          <p:spPr>
            <a:xfrm>
              <a:off x="9109" y="8486"/>
              <a:ext cx="655" cy="28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" name="椭圆 4"/>
            <p:cNvSpPr/>
            <p:nvPr>
              <p:custDataLst>
                <p:tags r:id="rId4"/>
              </p:custDataLst>
            </p:nvPr>
          </p:nvSpPr>
          <p:spPr>
            <a:xfrm>
              <a:off x="9907" y="8491"/>
              <a:ext cx="272" cy="2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8694" y="8491"/>
              <a:ext cx="272" cy="2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8279" y="8491"/>
              <a:ext cx="272" cy="2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" name="椭圆 10"/>
            <p:cNvSpPr/>
            <p:nvPr>
              <p:custDataLst>
                <p:tags r:id="rId7"/>
              </p:custDataLst>
            </p:nvPr>
          </p:nvSpPr>
          <p:spPr>
            <a:xfrm>
              <a:off x="10322" y="8491"/>
              <a:ext cx="272" cy="27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2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426" name="Freeform 14"/>
          <p:cNvSpPr/>
          <p:nvPr userDrawn="1">
            <p:custDataLst>
              <p:tags r:id="rId8"/>
            </p:custDataLst>
          </p:nvPr>
        </p:nvSpPr>
        <p:spPr>
          <a:xfrm>
            <a:off x="591259" y="5168592"/>
            <a:ext cx="1068894" cy="1689418"/>
          </a:xfrm>
          <a:custGeom>
            <a:avLst/>
            <a:gdLst>
              <a:gd name="connsiteX0" fmla="*/ 534670 w 1069340"/>
              <a:gd name="connsiteY0" fmla="*/ 1 h 1689418"/>
              <a:gd name="connsiteX1" fmla="*/ 1069339 w 1069340"/>
              <a:gd name="connsiteY1" fmla="*/ 534673 h 1689418"/>
              <a:gd name="connsiteX2" fmla="*/ 1069340 w 1069340"/>
              <a:gd name="connsiteY2" fmla="*/ 1595755 h 1689418"/>
              <a:gd name="connsiteX3" fmla="*/ 1059900 w 1069340"/>
              <a:gd name="connsiteY3" fmla="*/ 1689416 h 1689418"/>
              <a:gd name="connsiteX4" fmla="*/ 9444 w 1069340"/>
              <a:gd name="connsiteY4" fmla="*/ 1689418 h 1689418"/>
              <a:gd name="connsiteX5" fmla="*/ 3 w 1069340"/>
              <a:gd name="connsiteY5" fmla="*/ 1595756 h 1689418"/>
              <a:gd name="connsiteX6" fmla="*/ 0 w 1069340"/>
              <a:gd name="connsiteY6" fmla="*/ 534670 h 1689418"/>
              <a:gd name="connsiteX7" fmla="*/ 534670 w 1069340"/>
              <a:gd name="connsiteY7" fmla="*/ 1 h 168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0" h="1689418">
                <a:moveTo>
                  <a:pt x="534670" y="1"/>
                </a:moveTo>
                <a:cubicBezTo>
                  <a:pt x="829960" y="1"/>
                  <a:pt x="1069340" y="239381"/>
                  <a:pt x="1069339" y="534673"/>
                </a:cubicBezTo>
                <a:lnTo>
                  <a:pt x="1069340" y="1595755"/>
                </a:lnTo>
                <a:lnTo>
                  <a:pt x="1059900" y="1689416"/>
                </a:lnTo>
                <a:lnTo>
                  <a:pt x="9444" y="1689418"/>
                </a:lnTo>
                <a:lnTo>
                  <a:pt x="3" y="1595756"/>
                </a:lnTo>
                <a:lnTo>
                  <a:pt x="0" y="534670"/>
                </a:lnTo>
                <a:cubicBezTo>
                  <a:pt x="3" y="239382"/>
                  <a:pt x="239380" y="0"/>
                  <a:pt x="534670" y="1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352" name="Freeform 15"/>
          <p:cNvSpPr/>
          <p:nvPr userDrawn="1">
            <p:custDataLst>
              <p:tags r:id="rId9"/>
            </p:custDataLst>
          </p:nvPr>
        </p:nvSpPr>
        <p:spPr>
          <a:xfrm>
            <a:off x="1848357" y="3241049"/>
            <a:ext cx="1068892" cy="3616961"/>
          </a:xfrm>
          <a:custGeom>
            <a:avLst/>
            <a:gdLst>
              <a:gd name="connsiteX0" fmla="*/ 534668 w 1069338"/>
              <a:gd name="connsiteY0" fmla="*/ 0 h 3616961"/>
              <a:gd name="connsiteX1" fmla="*/ 1069338 w 1069338"/>
              <a:gd name="connsiteY1" fmla="*/ 534669 h 3616961"/>
              <a:gd name="connsiteX2" fmla="*/ 1069337 w 1069338"/>
              <a:gd name="connsiteY2" fmla="*/ 3522980 h 3616961"/>
              <a:gd name="connsiteX3" fmla="*/ 1059862 w 1069338"/>
              <a:gd name="connsiteY3" fmla="*/ 3616960 h 3616961"/>
              <a:gd name="connsiteX4" fmla="*/ 9475 w 1069338"/>
              <a:gd name="connsiteY4" fmla="*/ 3616961 h 3616961"/>
              <a:gd name="connsiteX5" fmla="*/ 1 w 1069338"/>
              <a:gd name="connsiteY5" fmla="*/ 3522980 h 3616961"/>
              <a:gd name="connsiteX6" fmla="*/ 0 w 1069338"/>
              <a:gd name="connsiteY6" fmla="*/ 534670 h 3616961"/>
              <a:gd name="connsiteX7" fmla="*/ 534668 w 1069338"/>
              <a:gd name="connsiteY7" fmla="*/ 0 h 361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38" h="3616961">
                <a:moveTo>
                  <a:pt x="534668" y="0"/>
                </a:moveTo>
                <a:cubicBezTo>
                  <a:pt x="829955" y="2"/>
                  <a:pt x="1069336" y="239383"/>
                  <a:pt x="1069338" y="534669"/>
                </a:cubicBezTo>
                <a:lnTo>
                  <a:pt x="1069337" y="3522980"/>
                </a:lnTo>
                <a:lnTo>
                  <a:pt x="1059862" y="3616960"/>
                </a:lnTo>
                <a:lnTo>
                  <a:pt x="9475" y="3616961"/>
                </a:lnTo>
                <a:lnTo>
                  <a:pt x="1" y="3522980"/>
                </a:lnTo>
                <a:lnTo>
                  <a:pt x="0" y="534670"/>
                </a:lnTo>
                <a:cubicBezTo>
                  <a:pt x="1" y="239379"/>
                  <a:pt x="239377" y="1"/>
                  <a:pt x="534668" y="0"/>
                </a:cubicBez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84" name="Freeform 16"/>
          <p:cNvSpPr/>
          <p:nvPr userDrawn="1">
            <p:custDataLst>
              <p:tags r:id="rId10"/>
            </p:custDataLst>
          </p:nvPr>
        </p:nvSpPr>
        <p:spPr>
          <a:xfrm>
            <a:off x="3107034" y="4608198"/>
            <a:ext cx="1068895" cy="2249806"/>
          </a:xfrm>
          <a:custGeom>
            <a:avLst/>
            <a:gdLst>
              <a:gd name="connsiteX0" fmla="*/ 534668 w 1069341"/>
              <a:gd name="connsiteY0" fmla="*/ 1 h 2249806"/>
              <a:gd name="connsiteX1" fmla="*/ 1069341 w 1069341"/>
              <a:gd name="connsiteY1" fmla="*/ 534668 h 2249806"/>
              <a:gd name="connsiteX2" fmla="*/ 1069339 w 1069341"/>
              <a:gd name="connsiteY2" fmla="*/ 2156463 h 2249806"/>
              <a:gd name="connsiteX3" fmla="*/ 1059929 w 1069341"/>
              <a:gd name="connsiteY3" fmla="*/ 2249805 h 2249806"/>
              <a:gd name="connsiteX4" fmla="*/ 9411 w 1069341"/>
              <a:gd name="connsiteY4" fmla="*/ 2249806 h 2249806"/>
              <a:gd name="connsiteX5" fmla="*/ 0 w 1069341"/>
              <a:gd name="connsiteY5" fmla="*/ 2156462 h 2249806"/>
              <a:gd name="connsiteX6" fmla="*/ 2 w 1069341"/>
              <a:gd name="connsiteY6" fmla="*/ 534671 h 2249806"/>
              <a:gd name="connsiteX7" fmla="*/ 534668 w 1069341"/>
              <a:gd name="connsiteY7" fmla="*/ 1 h 224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1" h="2249806">
                <a:moveTo>
                  <a:pt x="534668" y="1"/>
                </a:moveTo>
                <a:cubicBezTo>
                  <a:pt x="829960" y="0"/>
                  <a:pt x="1069340" y="239381"/>
                  <a:pt x="1069341" y="534668"/>
                </a:cubicBezTo>
                <a:lnTo>
                  <a:pt x="1069339" y="2156463"/>
                </a:lnTo>
                <a:lnTo>
                  <a:pt x="1059929" y="2249805"/>
                </a:lnTo>
                <a:lnTo>
                  <a:pt x="9411" y="2249806"/>
                </a:lnTo>
                <a:lnTo>
                  <a:pt x="0" y="2156462"/>
                </a:lnTo>
                <a:lnTo>
                  <a:pt x="2" y="534671"/>
                </a:lnTo>
                <a:cubicBezTo>
                  <a:pt x="-2" y="239382"/>
                  <a:pt x="239379" y="0"/>
                  <a:pt x="534668" y="1"/>
                </a:cubicBezTo>
                <a:close/>
              </a:path>
            </a:pathLst>
          </a:custGeom>
          <a:pattFill prst="lgGri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04" name="Freeform 17"/>
          <p:cNvSpPr/>
          <p:nvPr userDrawn="1">
            <p:custDataLst>
              <p:tags r:id="rId11"/>
            </p:custDataLst>
          </p:nvPr>
        </p:nvSpPr>
        <p:spPr>
          <a:xfrm>
            <a:off x="10590242" y="5168589"/>
            <a:ext cx="1068896" cy="1689418"/>
          </a:xfrm>
          <a:custGeom>
            <a:avLst/>
            <a:gdLst>
              <a:gd name="connsiteX0" fmla="*/ 534670 w 1069342"/>
              <a:gd name="connsiteY0" fmla="*/ 0 h 1689418"/>
              <a:gd name="connsiteX1" fmla="*/ 1069341 w 1069342"/>
              <a:gd name="connsiteY1" fmla="*/ 534671 h 1689418"/>
              <a:gd name="connsiteX2" fmla="*/ 1069342 w 1069342"/>
              <a:gd name="connsiteY2" fmla="*/ 1595756 h 1689418"/>
              <a:gd name="connsiteX3" fmla="*/ 1059897 w 1069342"/>
              <a:gd name="connsiteY3" fmla="*/ 1689418 h 1689418"/>
              <a:gd name="connsiteX4" fmla="*/ 9443 w 1069342"/>
              <a:gd name="connsiteY4" fmla="*/ 1689418 h 1689418"/>
              <a:gd name="connsiteX5" fmla="*/ 4 w 1069342"/>
              <a:gd name="connsiteY5" fmla="*/ 1595754 h 1689418"/>
              <a:gd name="connsiteX6" fmla="*/ 0 w 1069342"/>
              <a:gd name="connsiteY6" fmla="*/ 534672 h 1689418"/>
              <a:gd name="connsiteX7" fmla="*/ 534670 w 1069342"/>
              <a:gd name="connsiteY7" fmla="*/ 0 h 168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2" h="1689418">
                <a:moveTo>
                  <a:pt x="534670" y="0"/>
                </a:moveTo>
                <a:cubicBezTo>
                  <a:pt x="829961" y="1"/>
                  <a:pt x="1069343" y="239383"/>
                  <a:pt x="1069341" y="534671"/>
                </a:cubicBezTo>
                <a:lnTo>
                  <a:pt x="1069342" y="1595756"/>
                </a:lnTo>
                <a:lnTo>
                  <a:pt x="1059897" y="1689418"/>
                </a:lnTo>
                <a:lnTo>
                  <a:pt x="9443" y="1689418"/>
                </a:lnTo>
                <a:lnTo>
                  <a:pt x="4" y="1595754"/>
                </a:lnTo>
                <a:lnTo>
                  <a:pt x="0" y="534672"/>
                </a:lnTo>
                <a:cubicBezTo>
                  <a:pt x="2" y="239381"/>
                  <a:pt x="239379" y="1"/>
                  <a:pt x="534670" y="0"/>
                </a:cubicBezTo>
                <a:close/>
              </a:path>
            </a:pathLst>
          </a:custGeom>
          <a:pattFill prst="lgCheck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50" name="Freeform 18"/>
          <p:cNvSpPr/>
          <p:nvPr userDrawn="1">
            <p:custDataLst>
              <p:tags r:id="rId12"/>
            </p:custDataLst>
          </p:nvPr>
        </p:nvSpPr>
        <p:spPr>
          <a:xfrm>
            <a:off x="9333158" y="3241044"/>
            <a:ext cx="1068895" cy="3616962"/>
          </a:xfrm>
          <a:custGeom>
            <a:avLst/>
            <a:gdLst>
              <a:gd name="connsiteX0" fmla="*/ 534670 w 1069341"/>
              <a:gd name="connsiteY0" fmla="*/ 0 h 3616962"/>
              <a:gd name="connsiteX1" fmla="*/ 1069341 w 1069341"/>
              <a:gd name="connsiteY1" fmla="*/ 534672 h 3616962"/>
              <a:gd name="connsiteX2" fmla="*/ 1069341 w 1069341"/>
              <a:gd name="connsiteY2" fmla="*/ 3522980 h 3616962"/>
              <a:gd name="connsiteX3" fmla="*/ 1059864 w 1069341"/>
              <a:gd name="connsiteY3" fmla="*/ 3616962 h 3616962"/>
              <a:gd name="connsiteX4" fmla="*/ 9474 w 1069341"/>
              <a:gd name="connsiteY4" fmla="*/ 3616961 h 3616962"/>
              <a:gd name="connsiteX5" fmla="*/ 2 w 1069341"/>
              <a:gd name="connsiteY5" fmla="*/ 3522980 h 3616962"/>
              <a:gd name="connsiteX6" fmla="*/ 1 w 1069341"/>
              <a:gd name="connsiteY6" fmla="*/ 534671 h 3616962"/>
              <a:gd name="connsiteX7" fmla="*/ 534670 w 1069341"/>
              <a:gd name="connsiteY7" fmla="*/ 0 h 361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1" h="3616962">
                <a:moveTo>
                  <a:pt x="534670" y="0"/>
                </a:moveTo>
                <a:cubicBezTo>
                  <a:pt x="829958" y="0"/>
                  <a:pt x="1069341" y="239381"/>
                  <a:pt x="1069341" y="534672"/>
                </a:cubicBezTo>
                <a:lnTo>
                  <a:pt x="1069341" y="3522980"/>
                </a:lnTo>
                <a:lnTo>
                  <a:pt x="1059864" y="3616962"/>
                </a:lnTo>
                <a:lnTo>
                  <a:pt x="9474" y="3616961"/>
                </a:lnTo>
                <a:lnTo>
                  <a:pt x="2" y="3522980"/>
                </a:lnTo>
                <a:lnTo>
                  <a:pt x="1" y="534671"/>
                </a:lnTo>
                <a:cubicBezTo>
                  <a:pt x="-2" y="239381"/>
                  <a:pt x="239380" y="1"/>
                  <a:pt x="534670" y="0"/>
                </a:cubicBezTo>
                <a:close/>
              </a:path>
            </a:pathLst>
          </a:custGeom>
          <a:pattFill prst="lgConfetti">
            <a:fgClr>
              <a:schemeClr val="accent3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22" name="Freeform 19"/>
          <p:cNvSpPr/>
          <p:nvPr userDrawn="1">
            <p:custDataLst>
              <p:tags r:id="rId13"/>
            </p:custDataLst>
          </p:nvPr>
        </p:nvSpPr>
        <p:spPr>
          <a:xfrm>
            <a:off x="8074469" y="4608201"/>
            <a:ext cx="1068895" cy="2249805"/>
          </a:xfrm>
          <a:custGeom>
            <a:avLst/>
            <a:gdLst>
              <a:gd name="connsiteX0" fmla="*/ 534673 w 1069341"/>
              <a:gd name="connsiteY0" fmla="*/ 1 h 2249805"/>
              <a:gd name="connsiteX1" fmla="*/ 1069340 w 1069341"/>
              <a:gd name="connsiteY1" fmla="*/ 534669 h 2249805"/>
              <a:gd name="connsiteX2" fmla="*/ 1069341 w 1069341"/>
              <a:gd name="connsiteY2" fmla="*/ 2156460 h 2249805"/>
              <a:gd name="connsiteX3" fmla="*/ 1059934 w 1069341"/>
              <a:gd name="connsiteY3" fmla="*/ 2249805 h 2249805"/>
              <a:gd name="connsiteX4" fmla="*/ 9411 w 1069341"/>
              <a:gd name="connsiteY4" fmla="*/ 2249805 h 2249805"/>
              <a:gd name="connsiteX5" fmla="*/ 4 w 1069341"/>
              <a:gd name="connsiteY5" fmla="*/ 2156462 h 2249805"/>
              <a:gd name="connsiteX6" fmla="*/ 0 w 1069341"/>
              <a:gd name="connsiteY6" fmla="*/ 534673 h 2249805"/>
              <a:gd name="connsiteX7" fmla="*/ 534673 w 1069341"/>
              <a:gd name="connsiteY7" fmla="*/ 1 h 224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1" h="2249805">
                <a:moveTo>
                  <a:pt x="534673" y="1"/>
                </a:moveTo>
                <a:cubicBezTo>
                  <a:pt x="829961" y="0"/>
                  <a:pt x="1069340" y="239381"/>
                  <a:pt x="1069340" y="534669"/>
                </a:cubicBezTo>
                <a:lnTo>
                  <a:pt x="1069341" y="2156460"/>
                </a:lnTo>
                <a:lnTo>
                  <a:pt x="1059934" y="2249805"/>
                </a:lnTo>
                <a:lnTo>
                  <a:pt x="9411" y="2249805"/>
                </a:lnTo>
                <a:lnTo>
                  <a:pt x="4" y="2156462"/>
                </a:lnTo>
                <a:lnTo>
                  <a:pt x="0" y="534673"/>
                </a:lnTo>
                <a:cubicBezTo>
                  <a:pt x="2" y="239382"/>
                  <a:pt x="239380" y="1"/>
                  <a:pt x="534673" y="1"/>
                </a:cubicBezTo>
                <a:close/>
              </a:path>
            </a:pathLst>
          </a:custGeom>
          <a:pattFill prst="dashVert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1" name="椭圆 20"/>
          <p:cNvSpPr/>
          <p:nvPr userDrawn="1">
            <p:custDataLst>
              <p:tags r:id="rId14"/>
            </p:custDataLst>
          </p:nvPr>
        </p:nvSpPr>
        <p:spPr>
          <a:xfrm>
            <a:off x="597921" y="5169121"/>
            <a:ext cx="1062547" cy="106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2" name="椭圆 21"/>
          <p:cNvSpPr/>
          <p:nvPr userDrawn="1">
            <p:custDataLst>
              <p:tags r:id="rId15"/>
            </p:custDataLst>
          </p:nvPr>
        </p:nvSpPr>
        <p:spPr>
          <a:xfrm>
            <a:off x="10591830" y="5169121"/>
            <a:ext cx="1062547" cy="10625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92" name="任意多边形 120"/>
          <p:cNvSpPr/>
          <p:nvPr userDrawn="1">
            <p:custDataLst>
              <p:tags r:id="rId16"/>
            </p:custDataLst>
          </p:nvPr>
        </p:nvSpPr>
        <p:spPr>
          <a:xfrm>
            <a:off x="9959623" y="638"/>
            <a:ext cx="1068896" cy="1638934"/>
          </a:xfrm>
          <a:custGeom>
            <a:avLst/>
            <a:gdLst>
              <a:gd name="connsiteX0" fmla="*/ 1069342 w 1069342"/>
              <a:gd name="connsiteY0" fmla="*/ 0 h 1638934"/>
              <a:gd name="connsiteX1" fmla="*/ 1069341 w 1069342"/>
              <a:gd name="connsiteY1" fmla="*/ 1104264 h 1638934"/>
              <a:gd name="connsiteX2" fmla="*/ 534673 w 1069342"/>
              <a:gd name="connsiteY2" fmla="*/ 1638934 h 1638934"/>
              <a:gd name="connsiteX3" fmla="*/ 0 w 1069342"/>
              <a:gd name="connsiteY3" fmla="*/ 1104264 h 1638934"/>
              <a:gd name="connsiteX4" fmla="*/ 1 w 1069342"/>
              <a:gd name="connsiteY4" fmla="*/ 1 h 163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2" h="1638934">
                <a:moveTo>
                  <a:pt x="1069342" y="0"/>
                </a:moveTo>
                <a:lnTo>
                  <a:pt x="1069341" y="1104264"/>
                </a:lnTo>
                <a:cubicBezTo>
                  <a:pt x="1069342" y="1399539"/>
                  <a:pt x="829949" y="1638934"/>
                  <a:pt x="534673" y="1638934"/>
                </a:cubicBezTo>
                <a:cubicBezTo>
                  <a:pt x="239394" y="1638935"/>
                  <a:pt x="5" y="1399538"/>
                  <a:pt x="0" y="1104264"/>
                </a:cubicBezTo>
                <a:lnTo>
                  <a:pt x="1" y="1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692" name="任意多边形 135"/>
          <p:cNvSpPr/>
          <p:nvPr userDrawn="1">
            <p:custDataLst>
              <p:tags r:id="rId17"/>
            </p:custDataLst>
          </p:nvPr>
        </p:nvSpPr>
        <p:spPr>
          <a:xfrm>
            <a:off x="903859" y="635"/>
            <a:ext cx="1068894" cy="1638934"/>
          </a:xfrm>
          <a:custGeom>
            <a:avLst/>
            <a:gdLst>
              <a:gd name="connsiteX0" fmla="*/ 3 w 1069340"/>
              <a:gd name="connsiteY0" fmla="*/ 0 h 1638934"/>
              <a:gd name="connsiteX1" fmla="*/ 1069340 w 1069340"/>
              <a:gd name="connsiteY1" fmla="*/ 1 h 1638934"/>
              <a:gd name="connsiteX2" fmla="*/ 1069339 w 1069340"/>
              <a:gd name="connsiteY2" fmla="*/ 1104267 h 1638934"/>
              <a:gd name="connsiteX3" fmla="*/ 534669 w 1069340"/>
              <a:gd name="connsiteY3" fmla="*/ 1638934 h 1638934"/>
              <a:gd name="connsiteX4" fmla="*/ 0 w 1069340"/>
              <a:gd name="connsiteY4" fmla="*/ 1104265 h 163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0" h="1638934">
                <a:moveTo>
                  <a:pt x="3" y="0"/>
                </a:moveTo>
                <a:lnTo>
                  <a:pt x="1069340" y="1"/>
                </a:lnTo>
                <a:lnTo>
                  <a:pt x="1069339" y="1104267"/>
                </a:lnTo>
                <a:cubicBezTo>
                  <a:pt x="1069340" y="1399540"/>
                  <a:pt x="829945" y="1638935"/>
                  <a:pt x="534669" y="1638934"/>
                </a:cubicBezTo>
                <a:cubicBezTo>
                  <a:pt x="239395" y="1638935"/>
                  <a:pt x="1" y="1399540"/>
                  <a:pt x="0" y="1104265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620" name="任意多边形 137"/>
          <p:cNvSpPr/>
          <p:nvPr userDrawn="1">
            <p:custDataLst>
              <p:tags r:id="rId18"/>
            </p:custDataLst>
          </p:nvPr>
        </p:nvSpPr>
        <p:spPr>
          <a:xfrm>
            <a:off x="2220937" y="637"/>
            <a:ext cx="1068895" cy="745488"/>
          </a:xfrm>
          <a:custGeom>
            <a:avLst/>
            <a:gdLst>
              <a:gd name="connsiteX0" fmla="*/ 1 w 1069341"/>
              <a:gd name="connsiteY0" fmla="*/ 0 h 745488"/>
              <a:gd name="connsiteX1" fmla="*/ 1069341 w 1069341"/>
              <a:gd name="connsiteY1" fmla="*/ 0 h 745488"/>
              <a:gd name="connsiteX2" fmla="*/ 1069338 w 1069341"/>
              <a:gd name="connsiteY2" fmla="*/ 210820 h 745488"/>
              <a:gd name="connsiteX3" fmla="*/ 534671 w 1069341"/>
              <a:gd name="connsiteY3" fmla="*/ 745488 h 745488"/>
              <a:gd name="connsiteX4" fmla="*/ 1 w 1069341"/>
              <a:gd name="connsiteY4" fmla="*/ 210821 h 7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88">
                <a:moveTo>
                  <a:pt x="1" y="0"/>
                </a:moveTo>
                <a:lnTo>
                  <a:pt x="1069341" y="0"/>
                </a:lnTo>
                <a:lnTo>
                  <a:pt x="1069338" y="210820"/>
                </a:lnTo>
                <a:cubicBezTo>
                  <a:pt x="1069341" y="506094"/>
                  <a:pt x="829944" y="745490"/>
                  <a:pt x="534671" y="745488"/>
                </a:cubicBezTo>
                <a:cubicBezTo>
                  <a:pt x="239396" y="745490"/>
                  <a:pt x="-1" y="506094"/>
                  <a:pt x="1" y="210821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58" name="任意多边形 139"/>
          <p:cNvSpPr/>
          <p:nvPr userDrawn="1">
            <p:custDataLst>
              <p:tags r:id="rId19"/>
            </p:custDataLst>
          </p:nvPr>
        </p:nvSpPr>
        <p:spPr>
          <a:xfrm>
            <a:off x="8642553" y="636"/>
            <a:ext cx="1068897" cy="745488"/>
          </a:xfrm>
          <a:custGeom>
            <a:avLst/>
            <a:gdLst>
              <a:gd name="connsiteX0" fmla="*/ 0 w 1069343"/>
              <a:gd name="connsiteY0" fmla="*/ 0 h 745488"/>
              <a:gd name="connsiteX1" fmla="*/ 1069340 w 1069343"/>
              <a:gd name="connsiteY1" fmla="*/ 0 h 745488"/>
              <a:gd name="connsiteX2" fmla="*/ 1069343 w 1069343"/>
              <a:gd name="connsiteY2" fmla="*/ 210819 h 745488"/>
              <a:gd name="connsiteX3" fmla="*/ 534671 w 1069343"/>
              <a:gd name="connsiteY3" fmla="*/ 745488 h 745488"/>
              <a:gd name="connsiteX4" fmla="*/ 2 w 1069343"/>
              <a:gd name="connsiteY4" fmla="*/ 210820 h 7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3" h="745488">
                <a:moveTo>
                  <a:pt x="0" y="0"/>
                </a:moveTo>
                <a:lnTo>
                  <a:pt x="1069340" y="0"/>
                </a:lnTo>
                <a:lnTo>
                  <a:pt x="1069343" y="210819"/>
                </a:lnTo>
                <a:cubicBezTo>
                  <a:pt x="1069344" y="506093"/>
                  <a:pt x="829948" y="745487"/>
                  <a:pt x="534671" y="745488"/>
                </a:cubicBezTo>
                <a:cubicBezTo>
                  <a:pt x="239395" y="745491"/>
                  <a:pt x="3" y="506091"/>
                  <a:pt x="2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696360" y="1735761"/>
            <a:ext cx="6794201" cy="1504970"/>
          </a:xfrm>
        </p:spPr>
        <p:txBody>
          <a:bodyPr vert="horz" lIns="101600" tIns="38100" rIns="25400" bIns="381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995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94" name="内容占位符 693"/>
          <p:cNvSpPr>
            <a:spLocks noGrp="1"/>
          </p:cNvSpPr>
          <p:nvPr>
            <p:ph sz="quarter" idx="13" hasCustomPrompt="1"/>
            <p:custDataLst>
              <p:tags r:id="rId24"/>
            </p:custDataLst>
          </p:nvPr>
        </p:nvSpPr>
        <p:spPr>
          <a:xfrm>
            <a:off x="3152098" y="3271698"/>
            <a:ext cx="5882724" cy="83323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3200" b="1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20"/>
          <p:cNvSpPr/>
          <p:nvPr userDrawn="1">
            <p:custDataLst>
              <p:tags r:id="rId2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2" name="任意多边形 139"/>
          <p:cNvSpPr/>
          <p:nvPr userDrawn="1">
            <p:custDataLst>
              <p:tags r:id="rId3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4" name="任意多边形 135"/>
          <p:cNvSpPr/>
          <p:nvPr userDrawn="1">
            <p:custDataLst>
              <p:tags r:id="rId4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" name="任意多边形 137"/>
          <p:cNvSpPr/>
          <p:nvPr userDrawn="1">
            <p:custDataLst>
              <p:tags r:id="rId5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>
          <a:xfrm>
            <a:off x="669603" y="443322"/>
            <a:ext cx="10847715" cy="44178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678" y="304200"/>
            <a:ext cx="11601564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任意多边形 2"/>
          <p:cNvSpPr/>
          <p:nvPr userDrawn="1">
            <p:custDataLst>
              <p:tags r:id="rId3"/>
            </p:custDataLst>
          </p:nvPr>
        </p:nvSpPr>
        <p:spPr>
          <a:xfrm rot="5400000">
            <a:off x="489699" y="375698"/>
            <a:ext cx="599825" cy="45701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45" h="720">
                <a:moveTo>
                  <a:pt x="0" y="0"/>
                </a:moveTo>
                <a:lnTo>
                  <a:pt x="585" y="0"/>
                </a:lnTo>
                <a:cubicBezTo>
                  <a:pt x="784" y="0"/>
                  <a:pt x="945" y="161"/>
                  <a:pt x="945" y="360"/>
                </a:cubicBezTo>
                <a:cubicBezTo>
                  <a:pt x="945" y="559"/>
                  <a:pt x="784" y="720"/>
                  <a:pt x="585" y="720"/>
                </a:cubicBezTo>
                <a:lnTo>
                  <a:pt x="0" y="720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3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>
              <a:solidFill>
                <a:schemeClr val="tx2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066" y="1249351"/>
            <a:ext cx="9622389" cy="723299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0579" y="2164318"/>
            <a:ext cx="9622589" cy="344376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145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ym typeface="+mn-ea"/>
            </a:endParaRPr>
          </a:p>
        </p:txBody>
      </p:sp>
      <p:sp>
        <p:nvSpPr>
          <p:cNvPr id="3" name="任意多边形 120"/>
          <p:cNvSpPr/>
          <p:nvPr userDrawn="1">
            <p:custDataLst>
              <p:tags r:id="rId3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4" name="任意多边形 139"/>
          <p:cNvSpPr/>
          <p:nvPr userDrawn="1">
            <p:custDataLst>
              <p:tags r:id="rId4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" name="任意多边形 135"/>
          <p:cNvSpPr/>
          <p:nvPr userDrawn="1">
            <p:custDataLst>
              <p:tags r:id="rId5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2" name="任意多边形 137"/>
          <p:cNvSpPr/>
          <p:nvPr userDrawn="1">
            <p:custDataLst>
              <p:tags r:id="rId6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2957" y="770584"/>
            <a:ext cx="3958350" cy="881633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555" y="1764853"/>
            <a:ext cx="3954752" cy="409149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099074" y="770998"/>
            <a:ext cx="6477300" cy="508581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692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3" name="任意多边形 120"/>
          <p:cNvSpPr/>
          <p:nvPr userDrawn="1">
            <p:custDataLst>
              <p:tags r:id="rId3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4" name="任意多边形 139"/>
          <p:cNvSpPr/>
          <p:nvPr userDrawn="1">
            <p:custDataLst>
              <p:tags r:id="rId4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" name="任意多边形 135"/>
          <p:cNvSpPr/>
          <p:nvPr userDrawn="1">
            <p:custDataLst>
              <p:tags r:id="rId5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2" name="任意多边形 137"/>
          <p:cNvSpPr/>
          <p:nvPr userDrawn="1">
            <p:custDataLst>
              <p:tags r:id="rId6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1745" y="781330"/>
            <a:ext cx="10971826" cy="626139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1745" y="1659773"/>
            <a:ext cx="10971401" cy="82765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519" y="2808715"/>
            <a:ext cx="10961031" cy="3429371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8692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3" name="任意多边形 120"/>
          <p:cNvSpPr/>
          <p:nvPr userDrawn="1">
            <p:custDataLst>
              <p:tags r:id="rId3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4" name="任意多边形 139"/>
          <p:cNvSpPr/>
          <p:nvPr userDrawn="1">
            <p:custDataLst>
              <p:tags r:id="rId4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" name="任意多边形 135"/>
          <p:cNvSpPr/>
          <p:nvPr userDrawn="1">
            <p:custDataLst>
              <p:tags r:id="rId5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2" name="任意多边形 137"/>
          <p:cNvSpPr/>
          <p:nvPr userDrawn="1">
            <p:custDataLst>
              <p:tags r:id="rId6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548" y="669718"/>
            <a:ext cx="10971826" cy="564965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585" y="1681869"/>
            <a:ext cx="10986220" cy="320986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3752" y="5180611"/>
            <a:ext cx="10997016" cy="101117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10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11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12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8692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358" y="237692"/>
            <a:ext cx="11033001" cy="44178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79358" y="1663803"/>
            <a:ext cx="5340174" cy="28931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>
          <a:xfrm>
            <a:off x="6239799" y="1663803"/>
            <a:ext cx="5365363" cy="289319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572161" y="4816963"/>
            <a:ext cx="5340174" cy="7808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7"/>
            </p:custDataLst>
          </p:nvPr>
        </p:nvSpPr>
        <p:spPr>
          <a:xfrm>
            <a:off x="6250594" y="4813363"/>
            <a:ext cx="5365363" cy="7808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8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9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10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任意多边形 2"/>
          <p:cNvSpPr/>
          <p:nvPr userDrawn="1">
            <p:custDataLst>
              <p:tags r:id="rId11"/>
            </p:custDataLst>
          </p:nvPr>
        </p:nvSpPr>
        <p:spPr>
          <a:xfrm>
            <a:off x="-635" y="237583"/>
            <a:ext cx="552855" cy="44431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02" h="725">
                <a:moveTo>
                  <a:pt x="0" y="0"/>
                </a:moveTo>
                <a:lnTo>
                  <a:pt x="540" y="0"/>
                </a:lnTo>
                <a:cubicBezTo>
                  <a:pt x="740" y="0"/>
                  <a:pt x="902" y="162"/>
                  <a:pt x="902" y="363"/>
                </a:cubicBezTo>
                <a:cubicBezTo>
                  <a:pt x="902" y="563"/>
                  <a:pt x="740" y="725"/>
                  <a:pt x="540" y="725"/>
                </a:cubicBezTo>
                <a:lnTo>
                  <a:pt x="0" y="725"/>
                </a:lnTo>
                <a:lnTo>
                  <a:pt x="0" y="0"/>
                </a:lnTo>
                <a:close/>
              </a:path>
            </a:pathLst>
          </a:custGeom>
          <a:pattFill prst="lgConfetti">
            <a:fgClr>
              <a:schemeClr val="accent3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60253"/>
            <a:ext cx="12186920" cy="493749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>
              <a:sym typeface="+mn-ea"/>
            </a:endParaRPr>
          </a:p>
        </p:txBody>
      </p:sp>
      <p:sp>
        <p:nvSpPr>
          <p:cNvPr id="3" name="Freeform 18"/>
          <p:cNvSpPr/>
          <p:nvPr userDrawn="1">
            <p:custDataLst>
              <p:tags r:id="rId3"/>
            </p:custDataLst>
          </p:nvPr>
        </p:nvSpPr>
        <p:spPr>
          <a:xfrm>
            <a:off x="11166387" y="3218453"/>
            <a:ext cx="792262" cy="2679764"/>
          </a:xfrm>
          <a:custGeom>
            <a:avLst/>
            <a:gdLst>
              <a:gd name="connsiteX0" fmla="*/ 534670 w 1069341"/>
              <a:gd name="connsiteY0" fmla="*/ 0 h 3616962"/>
              <a:gd name="connsiteX1" fmla="*/ 1069341 w 1069341"/>
              <a:gd name="connsiteY1" fmla="*/ 534672 h 3616962"/>
              <a:gd name="connsiteX2" fmla="*/ 1069341 w 1069341"/>
              <a:gd name="connsiteY2" fmla="*/ 3522980 h 3616962"/>
              <a:gd name="connsiteX3" fmla="*/ 1059864 w 1069341"/>
              <a:gd name="connsiteY3" fmla="*/ 3616962 h 3616962"/>
              <a:gd name="connsiteX4" fmla="*/ 9474 w 1069341"/>
              <a:gd name="connsiteY4" fmla="*/ 3616961 h 3616962"/>
              <a:gd name="connsiteX5" fmla="*/ 2 w 1069341"/>
              <a:gd name="connsiteY5" fmla="*/ 3522980 h 3616962"/>
              <a:gd name="connsiteX6" fmla="*/ 1 w 1069341"/>
              <a:gd name="connsiteY6" fmla="*/ 534671 h 3616962"/>
              <a:gd name="connsiteX7" fmla="*/ 534670 w 1069341"/>
              <a:gd name="connsiteY7" fmla="*/ 0 h 361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1" h="3616962">
                <a:moveTo>
                  <a:pt x="534670" y="0"/>
                </a:moveTo>
                <a:cubicBezTo>
                  <a:pt x="829958" y="0"/>
                  <a:pt x="1069341" y="239381"/>
                  <a:pt x="1069341" y="534672"/>
                </a:cubicBezTo>
                <a:lnTo>
                  <a:pt x="1069341" y="3522980"/>
                </a:lnTo>
                <a:lnTo>
                  <a:pt x="1059864" y="3616962"/>
                </a:lnTo>
                <a:lnTo>
                  <a:pt x="9474" y="3616961"/>
                </a:lnTo>
                <a:lnTo>
                  <a:pt x="2" y="3522980"/>
                </a:lnTo>
                <a:lnTo>
                  <a:pt x="1" y="534671"/>
                </a:lnTo>
                <a:cubicBezTo>
                  <a:pt x="-2" y="239381"/>
                  <a:pt x="239380" y="1"/>
                  <a:pt x="534670" y="0"/>
                </a:cubicBezTo>
                <a:close/>
              </a:path>
            </a:pathLst>
          </a:custGeom>
          <a:pattFill prst="lgConfetti">
            <a:fgClr>
              <a:schemeClr val="accent3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4" name="Freeform 19"/>
          <p:cNvSpPr/>
          <p:nvPr userDrawn="1">
            <p:custDataLst>
              <p:tags r:id="rId4"/>
            </p:custDataLst>
          </p:nvPr>
        </p:nvSpPr>
        <p:spPr>
          <a:xfrm>
            <a:off x="10208690" y="4231575"/>
            <a:ext cx="792262" cy="1666853"/>
          </a:xfrm>
          <a:custGeom>
            <a:avLst/>
            <a:gdLst>
              <a:gd name="connsiteX0" fmla="*/ 534673 w 1069341"/>
              <a:gd name="connsiteY0" fmla="*/ 1 h 2249805"/>
              <a:gd name="connsiteX1" fmla="*/ 1069340 w 1069341"/>
              <a:gd name="connsiteY1" fmla="*/ 534669 h 2249805"/>
              <a:gd name="connsiteX2" fmla="*/ 1069341 w 1069341"/>
              <a:gd name="connsiteY2" fmla="*/ 2156460 h 2249805"/>
              <a:gd name="connsiteX3" fmla="*/ 1059934 w 1069341"/>
              <a:gd name="connsiteY3" fmla="*/ 2249805 h 2249805"/>
              <a:gd name="connsiteX4" fmla="*/ 9411 w 1069341"/>
              <a:gd name="connsiteY4" fmla="*/ 2249805 h 2249805"/>
              <a:gd name="connsiteX5" fmla="*/ 4 w 1069341"/>
              <a:gd name="connsiteY5" fmla="*/ 2156462 h 2249805"/>
              <a:gd name="connsiteX6" fmla="*/ 0 w 1069341"/>
              <a:gd name="connsiteY6" fmla="*/ 534673 h 2249805"/>
              <a:gd name="connsiteX7" fmla="*/ 534673 w 1069341"/>
              <a:gd name="connsiteY7" fmla="*/ 1 h 224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341" h="2249805">
                <a:moveTo>
                  <a:pt x="534673" y="1"/>
                </a:moveTo>
                <a:cubicBezTo>
                  <a:pt x="829961" y="0"/>
                  <a:pt x="1069340" y="239381"/>
                  <a:pt x="1069340" y="534669"/>
                </a:cubicBezTo>
                <a:lnTo>
                  <a:pt x="1069341" y="2156460"/>
                </a:lnTo>
                <a:lnTo>
                  <a:pt x="1059934" y="2249805"/>
                </a:lnTo>
                <a:lnTo>
                  <a:pt x="9411" y="2249805"/>
                </a:lnTo>
                <a:lnTo>
                  <a:pt x="4" y="2156462"/>
                </a:lnTo>
                <a:lnTo>
                  <a:pt x="0" y="534673"/>
                </a:lnTo>
                <a:cubicBezTo>
                  <a:pt x="2" y="239382"/>
                  <a:pt x="239380" y="1"/>
                  <a:pt x="534673" y="1"/>
                </a:cubicBezTo>
                <a:close/>
              </a:path>
            </a:pathLst>
          </a:custGeom>
          <a:pattFill prst="dashVert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5" name="任意多边形 135"/>
          <p:cNvSpPr/>
          <p:nvPr userDrawn="1">
            <p:custDataLst>
              <p:tags r:id="rId5"/>
            </p:custDataLst>
          </p:nvPr>
        </p:nvSpPr>
        <p:spPr>
          <a:xfrm>
            <a:off x="150759" y="959505"/>
            <a:ext cx="888014" cy="1361023"/>
          </a:xfrm>
          <a:custGeom>
            <a:avLst/>
            <a:gdLst>
              <a:gd name="connsiteX0" fmla="*/ 3 w 1069340"/>
              <a:gd name="connsiteY0" fmla="*/ 0 h 1638934"/>
              <a:gd name="connsiteX1" fmla="*/ 1069340 w 1069340"/>
              <a:gd name="connsiteY1" fmla="*/ 1 h 1638934"/>
              <a:gd name="connsiteX2" fmla="*/ 1069339 w 1069340"/>
              <a:gd name="connsiteY2" fmla="*/ 1104267 h 1638934"/>
              <a:gd name="connsiteX3" fmla="*/ 534669 w 1069340"/>
              <a:gd name="connsiteY3" fmla="*/ 1638934 h 1638934"/>
              <a:gd name="connsiteX4" fmla="*/ 0 w 1069340"/>
              <a:gd name="connsiteY4" fmla="*/ 1104265 h 163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0" h="1638934">
                <a:moveTo>
                  <a:pt x="3" y="0"/>
                </a:moveTo>
                <a:lnTo>
                  <a:pt x="1069340" y="1"/>
                </a:lnTo>
                <a:lnTo>
                  <a:pt x="1069339" y="1104267"/>
                </a:lnTo>
                <a:cubicBezTo>
                  <a:pt x="1069340" y="1399540"/>
                  <a:pt x="829945" y="1638935"/>
                  <a:pt x="534669" y="1638934"/>
                </a:cubicBezTo>
                <a:cubicBezTo>
                  <a:pt x="239395" y="1638935"/>
                  <a:pt x="1" y="1399540"/>
                  <a:pt x="0" y="1104265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11" name="任意多边形 137"/>
          <p:cNvSpPr/>
          <p:nvPr userDrawn="1">
            <p:custDataLst>
              <p:tags r:id="rId6"/>
            </p:custDataLst>
          </p:nvPr>
        </p:nvSpPr>
        <p:spPr>
          <a:xfrm>
            <a:off x="1189532" y="959352"/>
            <a:ext cx="888015" cy="619077"/>
          </a:xfrm>
          <a:custGeom>
            <a:avLst/>
            <a:gdLst>
              <a:gd name="connsiteX0" fmla="*/ 1 w 1069341"/>
              <a:gd name="connsiteY0" fmla="*/ 0 h 745488"/>
              <a:gd name="connsiteX1" fmla="*/ 1069341 w 1069341"/>
              <a:gd name="connsiteY1" fmla="*/ 0 h 745488"/>
              <a:gd name="connsiteX2" fmla="*/ 1069338 w 1069341"/>
              <a:gd name="connsiteY2" fmla="*/ 210820 h 745488"/>
              <a:gd name="connsiteX3" fmla="*/ 534671 w 1069341"/>
              <a:gd name="connsiteY3" fmla="*/ 745488 h 745488"/>
              <a:gd name="connsiteX4" fmla="*/ 1 w 1069341"/>
              <a:gd name="connsiteY4" fmla="*/ 210821 h 7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88">
                <a:moveTo>
                  <a:pt x="1" y="0"/>
                </a:moveTo>
                <a:lnTo>
                  <a:pt x="1069341" y="0"/>
                </a:lnTo>
                <a:lnTo>
                  <a:pt x="1069338" y="210820"/>
                </a:lnTo>
                <a:cubicBezTo>
                  <a:pt x="1069341" y="506094"/>
                  <a:pt x="829944" y="745490"/>
                  <a:pt x="534671" y="745488"/>
                </a:cubicBezTo>
                <a:cubicBezTo>
                  <a:pt x="239396" y="745490"/>
                  <a:pt x="-1" y="506094"/>
                  <a:pt x="1" y="210821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165" y="1339697"/>
            <a:ext cx="9140190" cy="2385806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1778" y="3863145"/>
            <a:ext cx="9140190" cy="165531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9"/>
            </p:custDataLst>
          </p:nvPr>
        </p:nvSpPr>
        <p:spPr>
          <a:xfrm>
            <a:off x="87881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10"/>
            </p:custDataLst>
          </p:nvPr>
        </p:nvSpPr>
        <p:spPr>
          <a:xfrm>
            <a:off x="4113460" y="6349833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11"/>
            </p:custDataLst>
          </p:nvPr>
        </p:nvSpPr>
        <p:spPr>
          <a:xfrm>
            <a:off x="8606449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 bwMode="gray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0"/>
            <a:ext cx="12187238" cy="6856620"/>
          </a:xfrm>
          <a:prstGeom prst="rect">
            <a:avLst/>
          </a:prstGeom>
        </p:spPr>
      </p:pic>
      <p:pic>
        <p:nvPicPr>
          <p:cNvPr id="4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62088" y="474236"/>
            <a:ext cx="1774816" cy="380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5" name="矩形 4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Layout">
    <p:bg bwMode="gray"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7" r="3431" b="2608"/>
          <a:stretch>
            <a:fillRect/>
          </a:stretch>
        </p:blipFill>
        <p:spPr>
          <a:xfrm>
            <a:off x="0" y="-7783"/>
            <a:ext cx="12216796" cy="6873565"/>
          </a:xfrm>
          <a:prstGeom prst="rect">
            <a:avLst/>
          </a:prstGeom>
        </p:spPr>
      </p:pic>
      <p:sp>
        <p:nvSpPr>
          <p:cNvPr id="19" name="Dark gradation top"/>
          <p:cNvSpPr/>
          <p:nvPr userDrawn="1"/>
        </p:nvSpPr>
        <p:spPr bwMode="gray">
          <a:xfrm>
            <a:off x="0" y="-7783"/>
            <a:ext cx="12101495" cy="6568608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40000">
                <a:srgbClr val="000000">
                  <a:alpha val="0"/>
                </a:srgbClr>
              </a:gs>
            </a:gsLst>
            <a:lin ang="27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269135" y="2084172"/>
            <a:ext cx="5899157" cy="3586208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67578" y="2084171"/>
            <a:ext cx="5900714" cy="206206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69135" y="4146242"/>
            <a:ext cx="5899157" cy="1524136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pic>
        <p:nvPicPr>
          <p:cNvPr id="11" name="MS logo white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2" name="矩形 11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998" y="3877271"/>
            <a:ext cx="627096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8" y="2075840"/>
            <a:ext cx="8064608" cy="1801436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pic>
        <p:nvPicPr>
          <p:cNvPr id="8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7" name="矩形 6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269134" y="2084172"/>
            <a:ext cx="8064672" cy="3586208"/>
          </a:xfrm>
          <a:prstGeom prst="rect">
            <a:avLst/>
          </a:prstGeom>
          <a:solidFill>
            <a:schemeClr val="tx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197" y="2084187"/>
            <a:ext cx="8064609" cy="1793090"/>
          </a:xfrm>
          <a:noFill/>
        </p:spPr>
        <p:txBody>
          <a:bodyPr lIns="146304" tIns="91440" rIns="146304" bIns="91440" anchor="t" anchorCtr="0"/>
          <a:lstStyle>
            <a:lvl1pPr>
              <a:defRPr sz="5880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96" y="3878574"/>
            <a:ext cx="8064610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49147" y="6061766"/>
            <a:ext cx="1521809" cy="326167"/>
          </a:xfrm>
          <a:prstGeom prst="rect">
            <a:avLst/>
          </a:prstGeom>
        </p:spPr>
      </p:pic>
      <p:sp>
        <p:nvSpPr>
          <p:cNvPr id="10" name="矩形 9">
            <a:hlinkClick r:id="rId4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135" y="3877277"/>
            <a:ext cx="8064661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30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269197" y="1187644"/>
            <a:ext cx="8064609" cy="268963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6" y="1186356"/>
            <a:ext cx="8064671" cy="2697988"/>
          </a:xfrm>
          <a:noFill/>
        </p:spPr>
        <p:txBody>
          <a:bodyPr tIns="91440" bIns="91440" anchor="t" anchorCtr="0"/>
          <a:lstStyle>
            <a:lvl1pPr>
              <a:defRPr sz="7055" spc="-98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  <a:endParaRPr lang="en-US" dirty="0"/>
          </a:p>
        </p:txBody>
      </p:sp>
      <p:sp>
        <p:nvSpPr>
          <p:cNvPr id="5" name="矩形 4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>
              <a:defRPr sz="8625" spc="-98" baseline="0">
                <a:gradFill>
                  <a:gsLst>
                    <a:gs pos="87586">
                      <a:srgbClr val="FFFFFF"/>
                    </a:gs>
                    <a:gs pos="52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4828">
                      <a:srgbClr val="FFFFFF"/>
                    </a:gs>
                    <a:gs pos="59000">
                      <a:srgbClr val="FFFFFF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516" y="440492"/>
            <a:ext cx="2870349" cy="1318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134" y="2084172"/>
            <a:ext cx="11648971" cy="1796217"/>
          </a:xfrm>
          <a:noFill/>
        </p:spPr>
        <p:txBody>
          <a:bodyPr tIns="91440" bIns="91440" anchor="t" anchorCtr="0"/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625" b="0" kern="1200" cap="none" spc="-98" baseline="0" dirty="0">
                <a:ln w="3175">
                  <a:noFill/>
                </a:ln>
                <a:gradFill>
                  <a:gsLst>
                    <a:gs pos="83448">
                      <a:schemeClr val="tx1"/>
                    </a:gs>
                    <a:gs pos="53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4" name="矩形 3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/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135" y="1189176"/>
            <a:ext cx="11651288" cy="2018835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92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2pPr marL="27940" indent="0">
              <a:buNone/>
              <a:defRPr sz="1960"/>
            </a:lvl2pPr>
            <a:lvl3pPr marL="219075" indent="0">
              <a:buNone/>
              <a:defRPr sz="1960"/>
            </a:lvl3pPr>
            <a:lvl4pPr marL="466725" indent="0">
              <a:buNone/>
              <a:defRPr sz="1765"/>
            </a:lvl4pPr>
            <a:lvl5pPr marL="725170" indent="0">
              <a:buNone/>
              <a:defRPr sz="1765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or bullet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4" y="1189177"/>
            <a:ext cx="11648971" cy="2184808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  <a:lvl3pPr>
              <a:defRPr sz="2350"/>
            </a:lvl3pPr>
            <a:lvl4pPr>
              <a:defRPr sz="1960"/>
            </a:lvl4pPr>
            <a:lvl5pPr>
              <a:defRPr sz="196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9143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/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486578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530">
                <a:solidFill>
                  <a:schemeClr val="tx1"/>
                </a:solidFill>
              </a:defRPr>
            </a:lvl1pPr>
            <a:lvl2pPr marL="0" indent="0">
              <a:buNone/>
              <a:defRPr sz="1960"/>
            </a:lvl2pPr>
            <a:lvl3pPr marL="227330" indent="0">
              <a:buNone/>
              <a:defRPr sz="1960"/>
            </a:lvl3pPr>
            <a:lvl4pPr marL="451485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1"/>
              </a:buClr>
              <a:buFontTx/>
              <a:buBlip>
                <a:blip r:embed="rId2"/>
              </a:buBlip>
              <a:defRPr sz="3530"/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Bullet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136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1658" y="1189176"/>
            <a:ext cx="5376447" cy="2552967"/>
          </a:xfrm>
        </p:spPr>
        <p:txBody>
          <a:bodyPr wrap="square">
            <a:spAutoFit/>
          </a:bodyPr>
          <a:lstStyle>
            <a:lvl1pPr marL="281305" indent="-281305">
              <a:spcBef>
                <a:spcPts val="1200"/>
              </a:spcBef>
              <a:buClr>
                <a:schemeClr val="tx2"/>
              </a:buClr>
              <a:buFontTx/>
              <a:buBlip>
                <a:blip r:embed="rId2"/>
              </a:buBlip>
              <a:defRPr sz="3530">
                <a:solidFill>
                  <a:schemeClr val="tx1"/>
                </a:solidFill>
              </a:defRPr>
            </a:lvl1pPr>
            <a:lvl2pPr marL="520700" indent="-228600">
              <a:defRPr sz="2350"/>
            </a:lvl2pPr>
            <a:lvl3pPr marL="685800" indent="-165100">
              <a:defRPr sz="1960"/>
            </a:lvl3pPr>
            <a:lvl4pPr marL="863600" indent="-177800">
              <a:defRPr/>
            </a:lvl4pPr>
            <a:lvl5pPr marL="1028700" indent="-165100"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3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Layout_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875" y="2084173"/>
            <a:ext cx="8055081" cy="1793104"/>
          </a:xfrm>
        </p:spPr>
        <p:txBody>
          <a:bodyPr/>
          <a:lstStyle>
            <a:lvl1pPr>
              <a:defRPr sz="588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1178349"/>
            <a:ext cx="9856821" cy="899665"/>
          </a:xfrm>
        </p:spPr>
        <p:txBody>
          <a:bodyPr/>
          <a:lstStyle>
            <a:lvl1pPr marL="228600" indent="-228600">
              <a:defRPr sz="5880" baseline="0"/>
            </a:lvl1pPr>
          </a:lstStyle>
          <a:p>
            <a:r>
              <a:rPr lang="en-US" dirty="0"/>
              <a:t>“Sample quote goes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5025984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 Name</a:t>
            </a:r>
            <a:endParaRPr lang="en-US" dirty="0"/>
          </a:p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ayout_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165209" y="2084173"/>
            <a:ext cx="9856821" cy="899665"/>
          </a:xfrm>
        </p:spPr>
        <p:txBody>
          <a:bodyPr/>
          <a:lstStyle>
            <a:lvl1pPr marL="276860" indent="-276860">
              <a:tabLst>
                <a:tab pos="276860" algn="l"/>
              </a:tabLst>
              <a:defRPr sz="5880" baseline="0"/>
            </a:lvl1pPr>
          </a:lstStyle>
          <a:p>
            <a:r>
              <a:rPr lang="en-US" dirty="0"/>
              <a:t>“	Add a quote here. Design is easier than it looks, and more important than it seems.”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45582" y="4773813"/>
            <a:ext cx="5376448" cy="105015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135" baseline="0">
                <a:latin typeface="+mj-lt"/>
              </a:defRPr>
            </a:lvl1pPr>
          </a:lstStyle>
          <a:p>
            <a:pPr lvl="0"/>
            <a:r>
              <a:rPr lang="en-US" dirty="0"/>
              <a:t>Author’s Name</a:t>
            </a:r>
            <a:endParaRPr lang="en-US" dirty="0"/>
          </a:p>
          <a:p>
            <a:pPr lvl="0"/>
            <a:r>
              <a:rPr lang="en-US" dirty="0"/>
              <a:t>Title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dea &amp; 3 Poin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6913" y="2383023"/>
            <a:ext cx="11648971" cy="914360"/>
          </a:xfrm>
        </p:spPr>
        <p:txBody>
          <a:bodyPr/>
          <a:lstStyle>
            <a:lvl1pPr marL="0" indent="0">
              <a:buNone/>
              <a:defRPr sz="5290">
                <a:gradFill>
                  <a:gsLst>
                    <a:gs pos="3333">
                      <a:schemeClr val="tx1"/>
                    </a:gs>
                    <a:gs pos="3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0"/>
            </a:lvl2pPr>
            <a:lvl3pPr marL="224155" indent="0">
              <a:buNone/>
              <a:defRPr/>
            </a:lvl3pPr>
            <a:lvl4pPr marL="448310" indent="0">
              <a:buNone/>
              <a:defRPr/>
            </a:lvl4pPr>
            <a:lvl5pPr marL="67183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6913" y="1187621"/>
            <a:ext cx="11651288" cy="899665"/>
          </a:xfrm>
        </p:spPr>
        <p:txBody>
          <a:bodyPr/>
          <a:lstStyle>
            <a:lvl1pPr>
              <a:defRPr sz="7055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-50 Right Photo Layout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矩形 10">
            <a:hlinkClick r:id="rId5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2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9" r="17893"/>
          <a:stretch>
            <a:fillRect/>
          </a:stretch>
        </p:blipFill>
        <p:spPr>
          <a:xfrm>
            <a:off x="6168291" y="0"/>
            <a:ext cx="6048504" cy="6858000"/>
          </a:xfrm>
          <a:prstGeom prst="rect">
            <a:avLst/>
          </a:prstGeom>
        </p:spPr>
      </p:pic>
      <p:pic>
        <p:nvPicPr>
          <p:cNvPr id="9" name="Picture Placeholder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t="26090" r="67" b="-1"/>
          <a:stretch>
            <a:fillRect/>
          </a:stretch>
        </p:blipFill>
        <p:spPr>
          <a:xfrm>
            <a:off x="6144598" y="-7783"/>
            <a:ext cx="6072198" cy="6873565"/>
          </a:xfrm>
          <a:prstGeom prst="rect">
            <a:avLst/>
          </a:prstGeom>
        </p:spPr>
      </p:pic>
      <p:sp>
        <p:nvSpPr>
          <p:cNvPr id="11" name="矩形 10">
            <a:hlinkClick r:id="rId6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Right Photo Layout_03"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09" y="440492"/>
            <a:ext cx="2870349" cy="131865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269135" y="2095970"/>
            <a:ext cx="5376448" cy="2677859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5880" spc="-98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Section title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 hasCustomPrompt="1"/>
          </p:nvPr>
        </p:nvSpPr>
        <p:spPr bwMode="invGray">
          <a:xfrm>
            <a:off x="270736" y="4773829"/>
            <a:ext cx="5375114" cy="89655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3135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  <a:endParaRPr lang="en-US" dirty="0"/>
          </a:p>
        </p:txBody>
      </p:sp>
      <p:pic>
        <p:nvPicPr>
          <p:cNvPr id="10" name="MS logo white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invGray">
          <a:xfrm>
            <a:off x="448038" y="6061766"/>
            <a:ext cx="1521809" cy="326167"/>
          </a:xfrm>
          <a:prstGeom prst="rect">
            <a:avLst/>
          </a:prstGeom>
        </p:spPr>
      </p:pic>
      <p:pic>
        <p:nvPicPr>
          <p:cNvPr id="8" name="Picture Placeholder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114" r="36245" b="-114"/>
          <a:stretch>
            <a:fillRect/>
          </a:stretch>
        </p:blipFill>
        <p:spPr>
          <a:xfrm>
            <a:off x="6168291" y="1"/>
            <a:ext cx="6048505" cy="6857999"/>
          </a:xfrm>
          <a:prstGeom prst="rect">
            <a:avLst/>
          </a:prstGeom>
        </p:spPr>
      </p:pic>
      <p:sp>
        <p:nvSpPr>
          <p:cNvPr id="9" name="矩形 8">
            <a:hlinkClick r:id="rId5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矩形 2">
            <a:hlinkClick r:id="rId2"/>
          </p:cNvPr>
          <p:cNvSpPr/>
          <p:nvPr userDrawn="1"/>
        </p:nvSpPr>
        <p:spPr bwMode="auto">
          <a:xfrm>
            <a:off x="149346" y="149426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Accent Colo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87238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4" tIns="45704" rIns="45704" bIns="45704" numCol="1" spcCol="0" rtlCol="0" fromWordArt="0" anchor="ctr" anchorCtr="0" forceAA="0" compatLnSpc="1">
            <a:noAutofit/>
          </a:bodyPr>
          <a:lstStyle/>
          <a:p>
            <a:pPr algn="ctr" defTabSz="913765" eaLnBrk="1" hangingPunct="1"/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134" y="1192415"/>
            <a:ext cx="11648970" cy="2089751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27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195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2997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87239" cy="619125"/>
          </a:xfrm>
          <a:prstGeom prst="rect">
            <a:avLst/>
          </a:prstGeom>
          <a:solidFill>
            <a:srgbClr val="FFFC9E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z="3625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Next: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矩形 4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134" y="1189177"/>
            <a:ext cx="11648971" cy="2396047"/>
          </a:xfrm>
          <a:prstGeom prst="rect">
            <a:avLst/>
          </a:prstGeom>
        </p:spPr>
        <p:txBody>
          <a:bodyPr/>
          <a:lstStyle>
            <a:lvl1pPr marL="28448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53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560070" indent="-27559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313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844550" indent="-284480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068705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35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292860" indent="-224155"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196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矩形 3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0838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0838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923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3923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2B5C2-5AC1-47D3-8AFE-8D42B4F74E4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E4E96-3B7F-4EC1-8053-911AB062946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2D1D-1397-47C0-8565-39422B1B1D1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0A360-4CD2-4A6A-90C3-32461906AC3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08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08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EC09-1800-40E4-BEC6-A7B12C75CE9F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91528-C3EE-4B94-95D1-6C38D9F6D59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5547A-15BF-4998-8038-8CCF4B9BE56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BAA2-7C26-49DC-84B8-08F30D2A13F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0837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9025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9025" y="2505075"/>
            <a:ext cx="518160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4F0B-94C5-40A0-AE63-090A7DDB15A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8E3E-BCD7-4399-800B-FE3B26A26A4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C5055-4640-46B4-B305-5494BB486C8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53C01-5ED6-4B1F-89E1-07122101850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F86-0994-4DF1-875B-C8A99FA6383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8C40-15CA-4CF3-BAC9-C306BAEA6F4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1600" y="987425"/>
            <a:ext cx="61690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189E9-87E1-4958-8AC2-0F4664DA63C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0C78-BC2B-4121-9E40-AF087302B47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6902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AECFC-BB02-4C4D-B3A1-92431C5CC96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ACD8-3D5E-433F-8261-19CD3E825EF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16CD-9A76-4858-930A-66EDDE2FC150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08BD6-256D-4E7C-9220-E9A905A9D77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FC6CB-415A-48DE-967E-155AB1AB2D9B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A3254-0E22-46AF-B96B-285ADDA98A6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800"/>
            <a:ext cx="11147561" cy="9506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890"/>
              </a:spcAft>
              <a:buNone/>
              <a:defRPr sz="3905" spc="-99" baseline="0">
                <a:latin typeface="Segoe UI Light" panose="020B0502040204020203" pitchFamily="34" charset="0"/>
              </a:defRPr>
            </a:lvl1pPr>
            <a:lvl2pPr marL="0" indent="0">
              <a:spcBef>
                <a:spcPts val="0"/>
              </a:spcBef>
              <a:spcAft>
                <a:spcPts val="395"/>
              </a:spcAft>
              <a:buNone/>
              <a:defRPr sz="1955" spc="-51" baseline="0"/>
            </a:lvl2pPr>
            <a:lvl3pPr marL="0" indent="0">
              <a:spcBef>
                <a:spcPts val="0"/>
              </a:spcBef>
              <a:spcAft>
                <a:spcPts val="395"/>
              </a:spcAft>
              <a:buNone/>
              <a:defRPr sz="1955"/>
            </a:lvl3pPr>
            <a:lvl4pPr marL="0" indent="0">
              <a:spcBef>
                <a:spcPts val="0"/>
              </a:spcBef>
              <a:spcAft>
                <a:spcPts val="395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95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046" y="1447929"/>
            <a:ext cx="11147561" cy="20005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046" y="1447929"/>
            <a:ext cx="11147561" cy="2000548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046" y="1447929"/>
            <a:ext cx="11147561" cy="2000548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" y="6238979"/>
            <a:ext cx="12187239" cy="619125"/>
          </a:xfrm>
          <a:solidFill>
            <a:srgbClr val="FFFF99"/>
          </a:solidFill>
        </p:spPr>
        <p:txBody>
          <a:bodyPr wrap="square" lIns="114936" tIns="57467" rIns="114936" bIns="57467" anchor="b" anchorCtr="0">
            <a:noAutofit/>
          </a:bodyPr>
          <a:lstStyle>
            <a:lvl1pPr algn="r">
              <a:buFont typeface="Arial" panose="020B0604020202020204" pitchFamily="34" charset="0"/>
              <a:buNone/>
              <a:defRPr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1" Type="http://schemas.openxmlformats.org/officeDocument/2006/relationships/theme" Target="../theme/theme4.xml"/><Relationship Id="rId40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39" Type="http://schemas.openxmlformats.org/officeDocument/2006/relationships/hyperlink" Target="http://www.rapidbbs.cn/" TargetMode="External"/><Relationship Id="rId38" Type="http://schemas.openxmlformats.org/officeDocument/2006/relationships/image" Target="../media/image11.png"/><Relationship Id="rId37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3.xml"/><Relationship Id="rId3" Type="http://schemas.openxmlformats.org/officeDocument/2006/relationships/slideLayout" Target="../slideLayouts/slideLayout36.xml"/><Relationship Id="rId29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9.xml"/><Relationship Id="rId8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4" Type="http://schemas.openxmlformats.org/officeDocument/2006/relationships/theme" Target="../theme/theme6.xml"/><Relationship Id="rId3" Type="http://schemas.openxmlformats.org/officeDocument/2006/relationships/image" Target="../media/image7.png"/><Relationship Id="rId2" Type="http://schemas.openxmlformats.org/officeDocument/2006/relationships/hyperlink" Target="http://www.rapidbbs.cn/" TargetMode="External"/><Relationship Id="rId1" Type="http://schemas.openxmlformats.org/officeDocument/2006/relationships/image" Target="../media/image11.png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89.xml"/><Relationship Id="rId7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12" Type="http://schemas.openxmlformats.org/officeDocument/2006/relationships/image" Target="../media/image12.png"/><Relationship Id="rId11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7" Type="http://schemas.openxmlformats.org/officeDocument/2006/relationships/slideLayout" Target="../slideLayouts/slideLayout99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2.xml"/><Relationship Id="rId25" Type="http://schemas.openxmlformats.org/officeDocument/2006/relationships/theme" Target="../theme/theme9.xml"/><Relationship Id="rId24" Type="http://schemas.openxmlformats.org/officeDocument/2006/relationships/tags" Target="../tags/tag188.xml"/><Relationship Id="rId23" Type="http://schemas.openxmlformats.org/officeDocument/2006/relationships/tags" Target="../tags/tag187.xml"/><Relationship Id="rId22" Type="http://schemas.openxmlformats.org/officeDocument/2006/relationships/tags" Target="../tags/tag186.xml"/><Relationship Id="rId21" Type="http://schemas.openxmlformats.org/officeDocument/2006/relationships/tags" Target="../tags/tag185.xml"/><Relationship Id="rId20" Type="http://schemas.openxmlformats.org/officeDocument/2006/relationships/tags" Target="../tags/tag184.xml"/><Relationship Id="rId2" Type="http://schemas.openxmlformats.org/officeDocument/2006/relationships/slideLayout" Target="../slideLayouts/slideLayout101.xml"/><Relationship Id="rId19" Type="http://schemas.openxmlformats.org/officeDocument/2006/relationships/tags" Target="../tags/tag183.xml"/><Relationship Id="rId18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19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9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39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hangingPunct="1">
              <a:lnSpc>
                <a:spcPct val="90000"/>
              </a:lnSpc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</p:sldLayoutIdLst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40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 userDrawn="1"/>
        </p:nvSpPr>
        <p:spPr bwMode="auto">
          <a:xfrm>
            <a:off x="0" y="0"/>
            <a:ext cx="12187238" cy="7572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5" name="矩形 2"/>
          <p:cNvSpPr>
            <a:spLocks noChangeArrowheads="1"/>
          </p:cNvSpPr>
          <p:nvPr userDrawn="1"/>
        </p:nvSpPr>
        <p:spPr bwMode="auto">
          <a:xfrm>
            <a:off x="0" y="6100763"/>
            <a:ext cx="12187238" cy="757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Calibri Light" panose="020F030202020403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2pPr>
      <a:lvl3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3pPr>
      <a:lvl4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4pPr>
      <a:lvl5pPr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5pPr>
      <a:lvl6pPr marL="4572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6pPr>
      <a:lvl7pPr marL="9144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7pPr>
      <a:lvl8pPr marL="13716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8pPr>
      <a:lvl9pPr marL="1828800" algn="l" defTabSz="91249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  <a:ea typeface="微软雅黑" panose="020B0503020204020204" pitchFamily="34" charset="-122"/>
        </a:defRPr>
      </a:lvl9pPr>
    </p:titleStyle>
    <p:bodyStyle>
      <a:lvl1pPr marL="227330" indent="-227330" algn="l" defTabSz="91249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135" y="289511"/>
            <a:ext cx="11651288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136" y="1189178"/>
            <a:ext cx="11648969" cy="2184808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0195" y="1906491"/>
            <a:ext cx="4214127" cy="401147"/>
          </a:xfrm>
          <a:prstGeom prst="rect">
            <a:avLst/>
          </a:prstGeom>
        </p:spPr>
      </p:pic>
      <p:sp>
        <p:nvSpPr>
          <p:cNvPr id="6" name="矩形 5">
            <a:hlinkClick r:id="rId2"/>
          </p:cNvPr>
          <p:cNvSpPr/>
          <p:nvPr userDrawn="1"/>
        </p:nvSpPr>
        <p:spPr bwMode="auto">
          <a:xfrm>
            <a:off x="0" y="0"/>
            <a:ext cx="12187238" cy="6858000"/>
          </a:xfrm>
          <a:prstGeom prst="rect">
            <a:avLst/>
          </a:prstGeom>
          <a:noFill/>
          <a:ln>
            <a:solidFill>
              <a:schemeClr val="tx1">
                <a:alpha val="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15" tIns="143372" rIns="179215" bIns="143372" numCol="1" spcCol="0" rtlCol="0" fromWordArt="0" anchor="t" anchorCtr="0" forceAA="0" compatLnSpc="1">
            <a:noAutofit/>
          </a:bodyPr>
          <a:lstStyle/>
          <a:p>
            <a:pPr algn="ctr" defTabSz="91376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35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transition>
    <p:fade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5290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anose="020B0502040204020203" pitchFamily="34" charset="0"/>
        </a:defRPr>
      </a:lvl1pPr>
    </p:titleStyle>
    <p:bodyStyle>
      <a:lvl1pPr marL="335915" marR="0" indent="-33591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"/>
        </a:buBlip>
        <a:defRPr sz="392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770" marR="0" indent="-236220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225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"/>
        </a:buBlip>
        <a:defRPr sz="235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38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1900" marR="0" indent="-224155" algn="l" defTabSz="91376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100000"/>
        <a:buFontTx/>
        <a:buBlip>
          <a:blip r:embed="rId3"/>
        </a:buBlip>
        <a:defRPr sz="196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08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17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08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DAE75E-5ED5-4C5B-B643-9BDE0C49819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7425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57F4A3-2280-4200-A5B9-49B908D8907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046" y="228605"/>
            <a:ext cx="11147561" cy="77535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20" y="1447929"/>
            <a:ext cx="11147560" cy="200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transition>
    <p:fade/>
  </p:transition>
  <p:hf sldNum="0" hdr="0" dt="0"/>
  <p:txStyles>
    <p:titleStyle>
      <a:lvl1pPr algn="l" defTabSz="897255" rtl="0" eaLnBrk="1" latinLnBrk="0" hangingPunct="1">
        <a:lnSpc>
          <a:spcPct val="90000"/>
        </a:lnSpc>
        <a:spcBef>
          <a:spcPct val="0"/>
        </a:spcBef>
        <a:buNone/>
        <a:defRPr lang="en-US" sz="5470" b="0" kern="1200" cap="none" spc="-99" baseline="0" dirty="0" smtClean="0">
          <a:ln w="3175">
            <a:noFill/>
          </a:ln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effectLst/>
          <a:latin typeface="Segoe UI Light" panose="020B0502040204020203" pitchFamily="34" charset="0"/>
          <a:ea typeface="+mn-ea"/>
          <a:cs typeface="Arial" panose="020B0604020202020204" pitchFamily="34" charset="0"/>
        </a:defRPr>
      </a:lvl1pPr>
    </p:titleStyle>
    <p:bodyStyle>
      <a:lvl1pPr marL="339725" indent="-33972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312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1pPr>
      <a:lvl2pPr marL="619125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618490" algn="l"/>
        </a:tabLst>
        <a:defRPr sz="273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2pPr>
      <a:lvl3pPr marL="897890" indent="-278765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234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3pPr>
      <a:lvl4pPr marL="1456055" indent="-21971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tabLst>
          <a:tab pos="897255" algn="l"/>
        </a:tabLst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4pPr>
      <a:lvl5pPr marL="1682115" indent="-226060" algn="l" defTabSz="897255" rtl="0" eaLnBrk="1" latinLnBrk="0" hangingPunct="1">
        <a:lnSpc>
          <a:spcPct val="90000"/>
        </a:lnSpc>
        <a:spcBef>
          <a:spcPct val="20000"/>
        </a:spcBef>
        <a:buSzPct val="90000"/>
        <a:buFont typeface="Arial" panose="020B0604020202020204" pitchFamily="34" charset="0"/>
        <a:buChar char="•"/>
        <a:defRPr sz="1955" kern="1200"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tx1">
                  <a:lumMod val="75000"/>
                  <a:lumOff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atin typeface="+mn-lt"/>
          <a:ea typeface="+mn-ea"/>
          <a:cs typeface="+mn-cs"/>
        </a:defRPr>
      </a:lvl5pPr>
      <a:lvl6pPr marL="246888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6pPr>
      <a:lvl7pPr marL="291782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7pPr>
      <a:lvl8pPr marL="3366770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8pPr>
      <a:lvl9pPr marL="3815715" indent="-224155" algn="l" defTabSz="897255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1pPr>
      <a:lvl2pPr marL="44894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2pPr>
      <a:lvl3pPr marL="89789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3pPr>
      <a:lvl4pPr marL="134683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4pPr>
      <a:lvl5pPr marL="179578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6pPr>
      <a:lvl7pPr marL="2693670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7pPr>
      <a:lvl8pPr marL="314261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8pPr>
      <a:lvl9pPr marL="3590925" algn="l" defTabSz="897255" rtl="0" eaLnBrk="1" latinLnBrk="0" hangingPunct="1">
        <a:defRPr sz="18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603" y="444474"/>
            <a:ext cx="10847715" cy="44178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603" y="953540"/>
            <a:ext cx="10847715" cy="5386662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375" y="6348616"/>
            <a:ext cx="2698875" cy="316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4285" y="6348616"/>
            <a:ext cx="3958350" cy="316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07012" y="6348616"/>
            <a:ext cx="2698875" cy="3166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1429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</p:sldLayoutIdLst>
  <p:txStyles>
    <p:titleStyle>
      <a:lvl1pPr algn="l" defTabSz="913765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bg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37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37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090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2365" indent="-228600" algn="l" defTabSz="9137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99565" indent="-228600" algn="l" defTabSz="9137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6765" indent="-228600" algn="l" defTabSz="91376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00.xml"/><Relationship Id="rId6" Type="http://schemas.openxmlformats.org/officeDocument/2006/relationships/tags" Target="../tags/tag193.xml"/><Relationship Id="rId5" Type="http://schemas.openxmlformats.org/officeDocument/2006/relationships/image" Target="../media/image13.png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image" Target="../media/image23.png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1" Type="http://schemas.openxmlformats.org/officeDocument/2006/relationships/slideLayout" Target="../slideLayouts/slideLayout106.xml"/><Relationship Id="rId10" Type="http://schemas.openxmlformats.org/officeDocument/2006/relationships/tags" Target="../tags/tag265.xml"/><Relationship Id="rId1" Type="http://schemas.openxmlformats.org/officeDocument/2006/relationships/tags" Target="../tags/tag25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79.xml"/><Relationship Id="rId8" Type="http://schemas.openxmlformats.org/officeDocument/2006/relationships/image" Target="../media/image25.png"/><Relationship Id="rId7" Type="http://schemas.openxmlformats.org/officeDocument/2006/relationships/tags" Target="../tags/tag278.xml"/><Relationship Id="rId6" Type="http://schemas.openxmlformats.org/officeDocument/2006/relationships/image" Target="../media/image24.png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0" Type="http://schemas.openxmlformats.org/officeDocument/2006/relationships/slideLayout" Target="../slideLayouts/slideLayout106.xml"/><Relationship Id="rId1" Type="http://schemas.openxmlformats.org/officeDocument/2006/relationships/tags" Target="../tags/tag273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05.xml"/><Relationship Id="rId4" Type="http://schemas.openxmlformats.org/officeDocument/2006/relationships/tags" Target="../tags/tag282.xml"/><Relationship Id="rId3" Type="http://schemas.openxmlformats.org/officeDocument/2006/relationships/image" Target="../media/image13.png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image" Target="../media/image26.png"/><Relationship Id="rId4" Type="http://schemas.openxmlformats.org/officeDocument/2006/relationships/tags" Target="../tags/tag286.xml"/><Relationship Id="rId3" Type="http://schemas.openxmlformats.org/officeDocument/2006/relationships/tags" Target="../tags/tag285.xml"/><Relationship Id="rId2" Type="http://schemas.openxmlformats.org/officeDocument/2006/relationships/tags" Target="../tags/tag284.xml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106.xml"/><Relationship Id="rId10" Type="http://schemas.openxmlformats.org/officeDocument/2006/relationships/tags" Target="../tags/tag290.xml"/><Relationship Id="rId1" Type="http://schemas.openxmlformats.org/officeDocument/2006/relationships/tags" Target="../tags/tag28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tags" Target="../tags/tag294.xml"/><Relationship Id="rId3" Type="http://schemas.openxmlformats.org/officeDocument/2006/relationships/tags" Target="../tags/tag293.xml"/><Relationship Id="rId2" Type="http://schemas.openxmlformats.org/officeDocument/2006/relationships/tags" Target="../tags/tag292.xml"/><Relationship Id="rId10" Type="http://schemas.openxmlformats.org/officeDocument/2006/relationships/slideLayout" Target="../slideLayouts/slideLayout106.xml"/><Relationship Id="rId1" Type="http://schemas.openxmlformats.org/officeDocument/2006/relationships/tags" Target="../tags/tag29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image" Target="../media/image13.png"/><Relationship Id="rId7" Type="http://schemas.openxmlformats.org/officeDocument/2006/relationships/tags" Target="../tags/tag304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3" Type="http://schemas.openxmlformats.org/officeDocument/2006/relationships/slideLayout" Target="../slideLayouts/slideLayout106.xml"/><Relationship Id="rId12" Type="http://schemas.openxmlformats.org/officeDocument/2006/relationships/tags" Target="../tags/tag307.xml"/><Relationship Id="rId11" Type="http://schemas.openxmlformats.org/officeDocument/2006/relationships/tags" Target="../tags/tag306.xml"/><Relationship Id="rId10" Type="http://schemas.openxmlformats.org/officeDocument/2006/relationships/image" Target="../media/image29.png"/><Relationship Id="rId1" Type="http://schemas.openxmlformats.org/officeDocument/2006/relationships/tags" Target="../tags/tag29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13.png"/><Relationship Id="rId7" Type="http://schemas.openxmlformats.org/officeDocument/2006/relationships/tags" Target="../tags/tag314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1" Type="http://schemas.openxmlformats.org/officeDocument/2006/relationships/slideLayout" Target="../slideLayouts/slideLayout106.xml"/><Relationship Id="rId10" Type="http://schemas.openxmlformats.org/officeDocument/2006/relationships/tags" Target="../tags/tag315.xml"/><Relationship Id="rId1" Type="http://schemas.openxmlformats.org/officeDocument/2006/relationships/tags" Target="../tags/tag30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13.png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106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tags" Target="../tags/tag31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0.xml"/><Relationship Id="rId4" Type="http://schemas.openxmlformats.org/officeDocument/2006/relationships/tags" Target="../tags/tag327.xml"/><Relationship Id="rId3" Type="http://schemas.openxmlformats.org/officeDocument/2006/relationships/image" Target="../media/image13.png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05.xml"/><Relationship Id="rId4" Type="http://schemas.openxmlformats.org/officeDocument/2006/relationships/tags" Target="../tags/tag196.xml"/><Relationship Id="rId3" Type="http://schemas.openxmlformats.org/officeDocument/2006/relationships/image" Target="../media/image13.png"/><Relationship Id="rId2" Type="http://schemas.openxmlformats.org/officeDocument/2006/relationships/tags" Target="../tags/tag195.xml"/><Relationship Id="rId1" Type="http://schemas.openxmlformats.org/officeDocument/2006/relationships/tags" Target="../tags/tag19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06.xml"/><Relationship Id="rId7" Type="http://schemas.openxmlformats.org/officeDocument/2006/relationships/tags" Target="../tags/tag202.xml"/><Relationship Id="rId6" Type="http://schemas.openxmlformats.org/officeDocument/2006/relationships/image" Target="../media/image13.png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image" Target="../media/image14.png"/><Relationship Id="rId7" Type="http://schemas.openxmlformats.org/officeDocument/2006/relationships/tags" Target="../tags/tag208.xml"/><Relationship Id="rId6" Type="http://schemas.openxmlformats.org/officeDocument/2006/relationships/image" Target="../media/image13.png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3" Type="http://schemas.openxmlformats.org/officeDocument/2006/relationships/notesSlide" Target="../notesSlides/notesSlide3.xml"/><Relationship Id="rId22" Type="http://schemas.openxmlformats.org/officeDocument/2006/relationships/slideLayout" Target="../slideLayouts/slideLayout106.xml"/><Relationship Id="rId21" Type="http://schemas.openxmlformats.org/officeDocument/2006/relationships/tags" Target="../tags/tag218.xml"/><Relationship Id="rId20" Type="http://schemas.openxmlformats.org/officeDocument/2006/relationships/tags" Target="../tags/tag217.xml"/><Relationship Id="rId2" Type="http://schemas.openxmlformats.org/officeDocument/2006/relationships/tags" Target="../tags/tag204.xml"/><Relationship Id="rId19" Type="http://schemas.openxmlformats.org/officeDocument/2006/relationships/tags" Target="../tags/tag216.xml"/><Relationship Id="rId18" Type="http://schemas.openxmlformats.org/officeDocument/2006/relationships/image" Target="../media/image17.png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image" Target="../media/image16.png"/><Relationship Id="rId11" Type="http://schemas.openxmlformats.org/officeDocument/2006/relationships/tags" Target="../tags/tag210.xml"/><Relationship Id="rId10" Type="http://schemas.openxmlformats.org/officeDocument/2006/relationships/image" Target="../media/image15.png"/><Relationship Id="rId1" Type="http://schemas.openxmlformats.org/officeDocument/2006/relationships/tags" Target="../tags/tag2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06.xml"/><Relationship Id="rId10" Type="http://schemas.openxmlformats.org/officeDocument/2006/relationships/tags" Target="../tags/tag227.xml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06.xml"/><Relationship Id="rId7" Type="http://schemas.openxmlformats.org/officeDocument/2006/relationships/tags" Target="../tags/tag233.xml"/><Relationship Id="rId6" Type="http://schemas.openxmlformats.org/officeDocument/2006/relationships/image" Target="../media/image19.jpeg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6.xml"/><Relationship Id="rId8" Type="http://schemas.openxmlformats.org/officeDocument/2006/relationships/tags" Target="../tags/tag240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3" Type="http://schemas.openxmlformats.org/officeDocument/2006/relationships/tags" Target="../tags/tag235.xml"/><Relationship Id="rId2" Type="http://schemas.openxmlformats.org/officeDocument/2006/relationships/image" Target="../media/image20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2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" Type="http://schemas.openxmlformats.org/officeDocument/2006/relationships/image" Target="../media/image21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06.xml"/><Relationship Id="rId1" Type="http://schemas.openxmlformats.org/officeDocument/2006/relationships/tags" Target="../tags/tag24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image" Target="../media/image22.png"/><Relationship Id="rId4" Type="http://schemas.openxmlformats.org/officeDocument/2006/relationships/tags" Target="../tags/tag252.xml"/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0" Type="http://schemas.openxmlformats.org/officeDocument/2006/relationships/slideLayout" Target="../slideLayouts/slideLayout106.xml"/><Relationship Id="rId1" Type="http://schemas.openxmlformats.org/officeDocument/2006/relationships/tags" Target="../tags/tag2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3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93019" y="1628800"/>
            <a:ext cx="6624736" cy="2823845"/>
          </a:xfrm>
          <a:prstGeom prst="rect">
            <a:avLst/>
          </a:prstGeom>
        </p:spPr>
        <p:txBody>
          <a:bodyPr vert="horz" lIns="101600" tIns="38100" rIns="25400" bIns="38100" rtlCol="0" anchor="b" anchorCtr="0"/>
          <a:lstStyle>
            <a:lvl1pPr algn="l" defTabSz="913765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7995" b="1" u="none" strike="noStrike" kern="1200" cap="none" spc="600" normalizeH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宁波职业技术学院</a:t>
            </a:r>
            <a:endParaRPr lang="en-US" altLang="zh-CN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高等学历教育数字化管理平台</a:t>
            </a:r>
            <a:endParaRPr lang="en-US" altLang="zh-CN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dirty="0">
                <a:solidFill>
                  <a:schemeClr val="accent1"/>
                </a:solidFill>
              </a:rPr>
              <a:t>学生操作手册</a:t>
            </a:r>
            <a:endParaRPr lang="zh-CN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8033211" y="1737688"/>
            <a:ext cx="670281" cy="1574143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Black" panose="020B0A04020102020204" charset="0"/>
              </a:rPr>
              <a:t>BeiJing  ShiJi</a:t>
            </a:r>
            <a:endParaRPr lang="en-US" altLang="zh-CN" sz="1400" b="1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 Black" panose="020B0A0402010202020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400" b="1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 Black" panose="020B0A04020102020204" charset="0"/>
              </a:rPr>
              <a:t>Chaoxing</a:t>
            </a:r>
            <a:endParaRPr lang="en-US" altLang="zh-CN" sz="1400" b="1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 Black" panose="020B0A04020102020204" charset="0"/>
            </a:endParaRPr>
          </a:p>
        </p:txBody>
      </p:sp>
      <p:sp>
        <p:nvSpPr>
          <p:cNvPr id="8" name="对角圆角矩形 20"/>
          <p:cNvSpPr/>
          <p:nvPr>
            <p:custDataLst>
              <p:tags r:id="rId3"/>
            </p:custDataLst>
          </p:nvPr>
        </p:nvSpPr>
        <p:spPr>
          <a:xfrm>
            <a:off x="1413126" y="5445214"/>
            <a:ext cx="1484011" cy="42590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spc="1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 Black" panose="020B0A04020102020204" charset="0"/>
              </a:rPr>
              <a:t>2024.5.30</a:t>
            </a:r>
            <a:endParaRPr lang="en-US" altLang="zh-CN" sz="1400" b="1" spc="1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 Black" panose="020B0A04020102020204" charset="0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" y="54836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b="4852"/>
          <a:stretch>
            <a:fillRect/>
          </a:stretch>
        </p:blipFill>
        <p:spPr>
          <a:xfrm>
            <a:off x="935355" y="143510"/>
            <a:ext cx="10316210" cy="6525260"/>
          </a:xfrm>
          <a:prstGeom prst="roundRect">
            <a:avLst>
              <a:gd name="adj" fmla="val 8223"/>
            </a:avLst>
          </a:prstGeom>
          <a:ln>
            <a:noFill/>
          </a:ln>
        </p:spPr>
      </p:pic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2853055" y="764540"/>
            <a:ext cx="3168650" cy="3600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9"/>
          <p:cNvSpPr/>
          <p:nvPr>
            <p:custDataLst>
              <p:tags r:id="rId7"/>
            </p:custDataLst>
          </p:nvPr>
        </p:nvSpPr>
        <p:spPr>
          <a:xfrm>
            <a:off x="6597650" y="3573145"/>
            <a:ext cx="2664460" cy="1176655"/>
          </a:xfrm>
          <a:prstGeom prst="wedgeRoundRectCallout">
            <a:avLst>
              <a:gd name="adj1" fmla="val -73237"/>
              <a:gd name="adj2" fmla="val -264103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点击进入章节后，可通过菜单选择学习</a:t>
            </a: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ppt</a:t>
            </a: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、视频、习题等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2061210" y="3573145"/>
            <a:ext cx="779780" cy="3600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9"/>
          <p:cNvSpPr/>
          <p:nvPr>
            <p:custDataLst>
              <p:tags r:id="rId9"/>
            </p:custDataLst>
          </p:nvPr>
        </p:nvSpPr>
        <p:spPr>
          <a:xfrm>
            <a:off x="400050" y="1845310"/>
            <a:ext cx="1811020" cy="784225"/>
          </a:xfrm>
          <a:prstGeom prst="wedgeRoundRectCallout">
            <a:avLst>
              <a:gd name="adj1" fmla="val 48834"/>
              <a:gd name="adj2" fmla="val 170678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有任务点标记的则表示该内容为任务点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12592"/>
          <a:stretch>
            <a:fillRect/>
          </a:stretch>
        </p:blipFill>
        <p:spPr>
          <a:xfrm>
            <a:off x="903771" y="1340768"/>
            <a:ext cx="10630123" cy="5138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任意多边形 120"/>
          <p:cNvSpPr/>
          <p:nvPr userDrawn="1">
            <p:custDataLst>
              <p:tags r:id="rId2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39"/>
          <p:cNvSpPr/>
          <p:nvPr userDrawn="1">
            <p:custDataLst>
              <p:tags r:id="rId3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35"/>
          <p:cNvSpPr/>
          <p:nvPr userDrawn="1">
            <p:custDataLst>
              <p:tags r:id="rId4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37"/>
          <p:cNvSpPr/>
          <p:nvPr userDrawn="1">
            <p:custDataLst>
              <p:tags r:id="rId5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9"/>
          <p:cNvSpPr/>
          <p:nvPr>
            <p:custDataLst>
              <p:tags r:id="rId6"/>
            </p:custDataLst>
          </p:nvPr>
        </p:nvSpPr>
        <p:spPr>
          <a:xfrm>
            <a:off x="7605787" y="5013176"/>
            <a:ext cx="2664460" cy="1176655"/>
          </a:xfrm>
          <a:prstGeom prst="wedgeRoundRectCallout">
            <a:avLst>
              <a:gd name="adj1" fmla="val -72256"/>
              <a:gd name="adj2" fmla="val -152346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支持对学籍模块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教务模块、考务模块、毕业模块进行相关业务办理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标注 9"/>
          <p:cNvSpPr/>
          <p:nvPr>
            <p:custDataLst>
              <p:tags r:id="rId7"/>
            </p:custDataLst>
          </p:nvPr>
        </p:nvSpPr>
        <p:spPr>
          <a:xfrm>
            <a:off x="1125067" y="4149080"/>
            <a:ext cx="1733917" cy="661387"/>
          </a:xfrm>
          <a:prstGeom prst="wedgeRoundRectCallout">
            <a:avLst>
              <a:gd name="adj1" fmla="val 3301"/>
              <a:gd name="adj2" fmla="val -1112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点击学生服务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5013499" y="1556792"/>
            <a:ext cx="864096" cy="10801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7724" y="831295"/>
            <a:ext cx="10630123" cy="5220394"/>
            <a:chOff x="903771" y="1052736"/>
            <a:chExt cx="10630123" cy="522039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t="12592"/>
            <a:stretch>
              <a:fillRect/>
            </a:stretch>
          </p:blipFill>
          <p:spPr>
            <a:xfrm>
              <a:off x="903771" y="1052736"/>
              <a:ext cx="10630123" cy="513828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圆角矩形标注 9"/>
            <p:cNvSpPr/>
            <p:nvPr>
              <p:custDataLst>
                <p:tags r:id="rId7"/>
              </p:custDataLst>
            </p:nvPr>
          </p:nvSpPr>
          <p:spPr>
            <a:xfrm>
              <a:off x="6597675" y="5096475"/>
              <a:ext cx="2664460" cy="1176655"/>
            </a:xfrm>
            <a:prstGeom prst="wedgeRoundRectCallout">
              <a:avLst>
                <a:gd name="adj1" fmla="val -73237"/>
                <a:gd name="adj2" fmla="val -264103"/>
                <a:gd name="adj3" fmla="val 16667"/>
              </a:avLst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l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点击可发起学籍异动操作</a:t>
              </a:r>
              <a:endPara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94840" y="1885721"/>
            <a:ext cx="9838035" cy="474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1581785" y="2917825"/>
            <a:ext cx="8769350" cy="1021715"/>
          </a:xfrm>
          <a:prstGeom prst="rect">
            <a:avLst/>
          </a:prstGeom>
        </p:spPr>
        <p:txBody>
          <a:bodyPr vert="horz" lIns="89962" tIns="46780" rIns="89962" bIns="46780" rtlCol="0" anchor="ctr" anchorCtr="0">
            <a:noAutofit/>
          </a:bodyPr>
          <a:lstStyle>
            <a:defPPr>
              <a:defRPr lang="zh-CN"/>
            </a:defPPr>
            <a:lvl1pPr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000" b="1" u="none" strike="noStrike" cap="none" spc="0" normalizeH="0" baseline="0">
                <a:solidFill>
                  <a:schemeClr val="bg1"/>
                </a:solidFill>
                <a:uFillTx/>
                <a:latin typeface="+mj-ea"/>
                <a:ea typeface="+mj-ea"/>
                <a:cs typeface="+mj-ea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手机端学习</a:t>
            </a:r>
            <a:endParaRPr lang="zh-CN" altLang="en-US" sz="6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5" y="62075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3504" t="3383"/>
          <a:stretch>
            <a:fillRect/>
          </a:stretch>
        </p:blipFill>
        <p:spPr>
          <a:xfrm>
            <a:off x="4509135" y="3140710"/>
            <a:ext cx="2710180" cy="2865755"/>
          </a:xfrm>
          <a:prstGeom prst="roundRect">
            <a:avLst>
              <a:gd name="adj" fmla="val 8926"/>
            </a:avLst>
          </a:prstGeom>
        </p:spPr>
      </p:pic>
      <p:sp>
        <p:nvSpPr>
          <p:cNvPr id="3" name="标题 2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565426" y="439127"/>
            <a:ext cx="10511493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scene3d>
              <a:camera prst="orthographicFront"/>
              <a:lightRig rig="threePt" dir="t"/>
            </a:scene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37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09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1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手机客户端下载方法</a:t>
            </a:r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621430" y="1365106"/>
            <a:ext cx="9504218" cy="1675383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23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95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67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手机应用市场搜索 学习通 下载并安装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或者微信扫描下侧二维码，下载并安装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5" y="679806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/private/var/folders/56/yjq1rnkx06b6vhv3h412vsh00000gn/T/com.kingsoft.wpsoffice.mac/picturecompress_20230912020243/output_1.pngoutpu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965" y="116840"/>
            <a:ext cx="3168650" cy="66859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图片 3" descr="4971694455344_.pic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395" y="116840"/>
            <a:ext cx="3222625" cy="6712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7677785" y="908685"/>
            <a:ext cx="3096260" cy="520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lIns="91291" tIns="45646" rIns="91291" bIns="45646">
            <a:spAutoFit/>
          </a:bodyPr>
          <a:lstStyle/>
          <a:p>
            <a:pPr algn="ctr"/>
            <a:endParaRPr lang="zh-CN" altLang="en-US" sz="2800" b="1" dirty="0">
              <a:solidFill>
                <a:srgbClr val="DE59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661660" y="2780665"/>
            <a:ext cx="1656080" cy="72009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9"/>
          <p:cNvSpPr/>
          <p:nvPr>
            <p:custDataLst>
              <p:tags r:id="rId7"/>
            </p:custDataLst>
          </p:nvPr>
        </p:nvSpPr>
        <p:spPr>
          <a:xfrm>
            <a:off x="2853055" y="4436745"/>
            <a:ext cx="1811020" cy="784225"/>
          </a:xfrm>
          <a:prstGeom prst="wedgeRoundRectCallout">
            <a:avLst>
              <a:gd name="adj1" fmla="val 48834"/>
              <a:gd name="adj2" fmla="val 170678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打开学习通，点击下方</a:t>
            </a: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标注 9"/>
          <p:cNvSpPr/>
          <p:nvPr>
            <p:custDataLst>
              <p:tags r:id="rId8"/>
            </p:custDataLst>
          </p:nvPr>
        </p:nvSpPr>
        <p:spPr>
          <a:xfrm>
            <a:off x="10250969" y="303857"/>
            <a:ext cx="1733917" cy="661387"/>
          </a:xfrm>
          <a:prstGeom prst="wedgeRoundRectCallout">
            <a:avLst>
              <a:gd name="adj1" fmla="val -47482"/>
              <a:gd name="adj2" fmla="val 100590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781608" y="332741"/>
            <a:ext cx="10511493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37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09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1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手机端登录方法</a:t>
            </a:r>
            <a:endParaRPr lang="zh-CN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769928" y="2061210"/>
            <a:ext cx="10511493" cy="4351338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23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95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67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若首次登录手机端</a:t>
            </a:r>
            <a:r>
              <a:rPr lang="zh-CN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（已登录过电脑端）</a:t>
            </a: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可直接用电脑端绑定的手机号和设置的新密码，进行登录；</a:t>
            </a:r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若首次登录平台</a:t>
            </a:r>
            <a:r>
              <a:rPr lang="zh-CN" altLang="en-US" sz="1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（未登录过电脑端）</a:t>
            </a: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需按右图选择</a:t>
            </a: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其他方式</a:t>
            </a: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登录，具体按以下步骤进行登录；</a:t>
            </a:r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" y="54836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757920" y="507365"/>
            <a:ext cx="2744470" cy="5940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圆角矩形标注 9"/>
          <p:cNvSpPr/>
          <p:nvPr>
            <p:custDataLst>
              <p:tags r:id="rId11"/>
            </p:custDataLst>
          </p:nvPr>
        </p:nvSpPr>
        <p:spPr>
          <a:xfrm>
            <a:off x="7821930" y="4796790"/>
            <a:ext cx="1811020" cy="784225"/>
          </a:xfrm>
          <a:prstGeom prst="wedgeRoundRectCallout">
            <a:avLst>
              <a:gd name="adj1" fmla="val 42426"/>
              <a:gd name="adj2" fmla="val 96477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其他方式登录</a:t>
            </a:r>
            <a:r>
              <a:rPr lang="en-US" altLang="zh-CN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709218" y="332741"/>
            <a:ext cx="10511493" cy="13255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37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09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165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5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手机端登录流程</a:t>
            </a:r>
            <a:endParaRPr lang="zh-CN" altLang="en-US" sz="35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261481" y="2781573"/>
            <a:ext cx="10668595" cy="406531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090" algn="l"/>
              </a:tabLst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23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995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6765" indent="-22860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33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5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9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点击下方其他方式登录</a:t>
            </a:r>
            <a:endParaRPr lang="en-US" altLang="zh-CN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按照提示，输入学校名称：</a:t>
            </a:r>
            <a:r>
              <a:rPr lang="en-US" altLang="zh-CN" dirty="0"/>
              <a:t>210134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按照提示，输入学号和密码（</a:t>
            </a:r>
            <a:r>
              <a:rPr lang="en-US" altLang="zh-CN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edu@</a:t>
            </a:r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身份证后六位）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输入完毕后点击登录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" y="54836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725" y="241966"/>
            <a:ext cx="2945363" cy="6374068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" y="54836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14" y="419876"/>
            <a:ext cx="2780944" cy="60182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83" y="439260"/>
            <a:ext cx="2780943" cy="6018245"/>
          </a:xfrm>
          <a:prstGeom prst="rect">
            <a:avLst/>
          </a:prstGeom>
        </p:spPr>
      </p:pic>
      <p:sp>
        <p:nvSpPr>
          <p:cNvPr id="7" name="圆角矩形标注 9"/>
          <p:cNvSpPr/>
          <p:nvPr>
            <p:custDataLst>
              <p:tags r:id="rId9"/>
            </p:custDataLst>
          </p:nvPr>
        </p:nvSpPr>
        <p:spPr>
          <a:xfrm>
            <a:off x="6223320" y="932449"/>
            <a:ext cx="2559191" cy="689743"/>
          </a:xfrm>
          <a:prstGeom prst="wedgeRoundRectCallout">
            <a:avLst>
              <a:gd name="adj1" fmla="val 48834"/>
              <a:gd name="adj2" fmla="val 170678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选择对应课程，点击进行学习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9"/>
          <p:cNvSpPr/>
          <p:nvPr>
            <p:custDataLst>
              <p:tags r:id="rId10"/>
            </p:custDataLst>
          </p:nvPr>
        </p:nvSpPr>
        <p:spPr>
          <a:xfrm>
            <a:off x="3645347" y="6309320"/>
            <a:ext cx="1429385" cy="466725"/>
          </a:xfrm>
          <a:prstGeom prst="wedgeRoundRectCallout">
            <a:avLst>
              <a:gd name="adj1" fmla="val 89049"/>
              <a:gd name="adj2" fmla="val -130680"/>
              <a:gd name="adj3" fmla="val 16667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点击“我”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圆角矩形标注 9"/>
          <p:cNvSpPr/>
          <p:nvPr>
            <p:custDataLst>
              <p:tags r:id="rId11"/>
            </p:custDataLst>
          </p:nvPr>
        </p:nvSpPr>
        <p:spPr>
          <a:xfrm>
            <a:off x="1478222" y="2780928"/>
            <a:ext cx="1429385" cy="466725"/>
          </a:xfrm>
          <a:prstGeom prst="wedgeRoundRectCallout">
            <a:avLst>
              <a:gd name="adj1" fmla="val 89049"/>
              <a:gd name="adj2" fmla="val -130680"/>
              <a:gd name="adj3" fmla="val 16667"/>
            </a:avLst>
          </a:prstGeom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en-US" altLang="zh-CN" sz="12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708914" y="2276467"/>
            <a:ext cx="6797033" cy="15055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8000">
                <a:solidFill>
                  <a:schemeClr val="accent1"/>
                </a:solidFill>
              </a:rPr>
              <a:t>感谢观看</a:t>
            </a:r>
            <a:endParaRPr lang="zh-CN" altLang="en-US" sz="8000">
              <a:solidFill>
                <a:schemeClr val="accent1"/>
              </a:solidFill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05" y="1340206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>
            <p:custDataLst>
              <p:tags r:id="rId1"/>
            </p:custDataLst>
          </p:nvPr>
        </p:nvSpPr>
        <p:spPr>
          <a:xfrm>
            <a:off x="1581785" y="2917825"/>
            <a:ext cx="8769350" cy="1021715"/>
          </a:xfrm>
          <a:prstGeom prst="rect">
            <a:avLst/>
          </a:prstGeom>
        </p:spPr>
        <p:txBody>
          <a:bodyPr vert="horz" lIns="89962" tIns="46780" rIns="89962" bIns="46780" rtlCol="0" anchor="ctr" anchorCtr="0">
            <a:noAutofit/>
          </a:bodyPr>
          <a:lstStyle>
            <a:defPPr>
              <a:defRPr lang="zh-CN"/>
            </a:defPPr>
            <a:lvl1pPr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000" b="1" u="none" strike="noStrike" cap="none" spc="0" normalizeH="0" baseline="0">
                <a:solidFill>
                  <a:schemeClr val="bg1"/>
                </a:solidFill>
                <a:uFillTx/>
                <a:latin typeface="+mj-ea"/>
                <a:ea typeface="+mj-ea"/>
                <a:cs typeface="+mj-ea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6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电脑端学习</a:t>
            </a:r>
            <a:endParaRPr lang="zh-CN" altLang="en-US" sz="6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5" y="62075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0" y="54836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769700" y="2060848"/>
            <a:ext cx="11020284" cy="2752548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宁波职业技术学院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高等学历教育数字化管理平台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登录网址：</a:t>
            </a:r>
            <a:r>
              <a: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https://nbzyxl.jxjy.chaoxing.com</a:t>
            </a:r>
            <a:endParaRPr lang="zh-CN" altLang="en-US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7"/>
    </p:custData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在线招聘详情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5" y="5877281"/>
            <a:ext cx="1542308" cy="61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图片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" t="-3342" r="4588" b="4988"/>
          <a:stretch>
            <a:fillRect/>
          </a:stretch>
        </p:blipFill>
        <p:spPr bwMode="auto">
          <a:xfrm>
            <a:off x="4566336" y="2875644"/>
            <a:ext cx="1471037" cy="14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36" y="1228463"/>
            <a:ext cx="1471037" cy="14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44" y="4497435"/>
            <a:ext cx="1907430" cy="147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76993" y="1629944"/>
            <a:ext cx="1624965" cy="6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D3E2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谷歌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CD3E2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297" name="Text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76993" y="3278711"/>
            <a:ext cx="1624965" cy="6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D3E2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火狐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CD3E2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12298" name="TextBox 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76993" y="4898916"/>
            <a:ext cx="1624965" cy="66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800"/>
              </a:spcBef>
              <a:buClr>
                <a:srgbClr val="F7CEAB"/>
              </a:buClr>
              <a:buSzPct val="60000"/>
              <a:buFont typeface="Wingdings 2" panose="05020102010507070707" pitchFamily="18" charset="2"/>
              <a:buChar char="÷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pitchFamily="34" charset="0"/>
              <a:buChar char=" 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>
                <a:ln>
                  <a:noFill/>
                </a:ln>
                <a:solidFill>
                  <a:srgbClr val="CD3E2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sym typeface="Times New Roman" panose="02020603050405020304" pitchFamily="18" charset="0"/>
              </a:rPr>
              <a:t>猎豹</a:t>
            </a:r>
            <a:endParaRPr kumimoji="0" lang="zh-CN" altLang="en-US" sz="5400" b="1" i="0" u="none" strike="noStrike" kern="0" cap="none" spc="0" normalizeH="0" baseline="0" noProof="0">
              <a:ln>
                <a:noFill/>
              </a:ln>
              <a:solidFill>
                <a:srgbClr val="CD3E2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50" name="圆角矩形 49"/>
          <p:cNvSpPr/>
          <p:nvPr>
            <p:custDataLst>
              <p:tags r:id="rId16"/>
            </p:custDataLst>
          </p:nvPr>
        </p:nvSpPr>
        <p:spPr>
          <a:xfrm>
            <a:off x="3717355" y="620688"/>
            <a:ext cx="4755880" cy="5690551"/>
          </a:xfrm>
          <a:prstGeom prst="roundRect">
            <a:avLst>
              <a:gd name="adj" fmla="val 10252"/>
            </a:avLst>
          </a:prstGeom>
          <a:noFill/>
          <a:ln w="38100" cap="flat" cmpd="sng" algn="ctr">
            <a:solidFill>
              <a:srgbClr val="4F81BD">
                <a:shade val="50000"/>
              </a:srgbClr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CD3E21"/>
              </a:solidFill>
              <a:effectLst/>
              <a:uLnTx/>
              <a:uFillTx/>
              <a:latin typeface="Times New Roman" panose="02020603050405020304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660" y="3213100"/>
            <a:ext cx="1714500" cy="178562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19"/>
            </p:custDataLst>
          </p:nvPr>
        </p:nvSpPr>
        <p:spPr bwMode="auto">
          <a:xfrm>
            <a:off x="-64451" y="912455"/>
            <a:ext cx="3061725" cy="632016"/>
          </a:xfrm>
          <a:prstGeom prst="rect">
            <a:avLst/>
          </a:prstGeom>
          <a:solidFill>
            <a:srgbClr val="9CA1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迷你简南宫" panose="02010609000101010101" pitchFamily="49" charset="-122"/>
              <a:ea typeface="迷你简南宫" panose="02010609000101010101" pitchFamily="49" charset="-122"/>
            </a:endParaRPr>
          </a:p>
        </p:txBody>
      </p:sp>
      <p:sp>
        <p:nvSpPr>
          <p:cNvPr id="11" name="矩形 10"/>
          <p:cNvSpPr/>
          <p:nvPr>
            <p:custDataLst>
              <p:tags r:id="rId20"/>
            </p:custDataLst>
          </p:nvPr>
        </p:nvSpPr>
        <p:spPr>
          <a:xfrm>
            <a:off x="476995" y="956653"/>
            <a:ext cx="197040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ZMiaoWuS-GB" charset="-122"/>
                <a:ea typeface="FZMiaoWuS-GB" charset="-122"/>
                <a:cs typeface="FZMiaoWuS-GB" charset="-122"/>
              </a:rPr>
              <a:t>推荐浏览器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ZMiaoWuS-GB" charset="-122"/>
              <a:ea typeface="FZMiaoWuS-GB" charset="-122"/>
              <a:cs typeface="FZMiaoWuS-GB" charset="-122"/>
            </a:endParaRPr>
          </a:p>
        </p:txBody>
      </p:sp>
    </p:spTree>
    <p:custDataLst>
      <p:tags r:id="rId21"/>
    </p:custData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971" y="994786"/>
            <a:ext cx="4866037" cy="4883457"/>
          </a:xfrm>
          <a:prstGeom prst="rect">
            <a:avLst/>
          </a:prstGeom>
        </p:spPr>
      </p:pic>
      <p:sp>
        <p:nvSpPr>
          <p:cNvPr id="19" name="任意多边形 120"/>
          <p:cNvSpPr/>
          <p:nvPr userDrawn="1">
            <p:custDataLst>
              <p:tags r:id="rId2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39"/>
          <p:cNvSpPr/>
          <p:nvPr userDrawn="1">
            <p:custDataLst>
              <p:tags r:id="rId3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35"/>
          <p:cNvSpPr/>
          <p:nvPr userDrawn="1">
            <p:custDataLst>
              <p:tags r:id="rId4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37"/>
          <p:cNvSpPr/>
          <p:nvPr userDrawn="1">
            <p:custDataLst>
              <p:tags r:id="rId5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-820420" y="260985"/>
            <a:ext cx="4370705" cy="918210"/>
          </a:xfrm>
          <a:prstGeom prst="rect">
            <a:avLst/>
          </a:prstGeom>
        </p:spPr>
        <p:txBody>
          <a:bodyPr vert="horz" lIns="89962" tIns="46780" rIns="89962" bIns="46780" rtlCol="0" anchor="ctr" anchorCtr="0">
            <a:noAutofit/>
          </a:bodyPr>
          <a:lstStyle>
            <a:defPPr>
              <a:defRPr lang="zh-CN"/>
            </a:defPPr>
            <a:lvl1pPr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000" b="1" u="none" strike="noStrike" cap="none" spc="0" normalizeH="0" baseline="0">
                <a:solidFill>
                  <a:schemeClr val="bg1"/>
                </a:solidFill>
                <a:uFillTx/>
                <a:latin typeface="+mj-ea"/>
                <a:ea typeface="+mj-ea"/>
                <a:cs typeface="+mj-ea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圆角矩形标注 10"/>
          <p:cNvSpPr/>
          <p:nvPr>
            <p:custDataLst>
              <p:tags r:id="rId7"/>
            </p:custDataLst>
          </p:nvPr>
        </p:nvSpPr>
        <p:spPr>
          <a:xfrm>
            <a:off x="279101" y="4077072"/>
            <a:ext cx="4032448" cy="648072"/>
          </a:xfrm>
          <a:prstGeom prst="wedgeRoundRectCallout">
            <a:avLst>
              <a:gd name="adj1" fmla="val 65708"/>
              <a:gd name="adj2" fmla="val -59706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学生初始密码：</a:t>
            </a:r>
            <a:r>
              <a:rPr lang="en-US" altLang="zh-CN" sz="1800" b="1" dirty="0" err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edu</a:t>
            </a: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身份证后</a:t>
            </a:r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圆角矩形标注 2"/>
          <p:cNvSpPr/>
          <p:nvPr>
            <p:custDataLst>
              <p:tags r:id="rId8"/>
            </p:custDataLst>
          </p:nvPr>
        </p:nvSpPr>
        <p:spPr>
          <a:xfrm>
            <a:off x="8007328" y="2428135"/>
            <a:ext cx="2664460" cy="1008380"/>
          </a:xfrm>
          <a:prstGeom prst="wedgeRoundRectCallout">
            <a:avLst>
              <a:gd name="adj1" fmla="val -102253"/>
              <a:gd name="adj2" fmla="val 51778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学生账号：学号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9"/>
          <p:cNvSpPr/>
          <p:nvPr>
            <p:custDataLst>
              <p:tags r:id="rId9"/>
            </p:custDataLst>
          </p:nvPr>
        </p:nvSpPr>
        <p:spPr>
          <a:xfrm>
            <a:off x="7317755" y="1556792"/>
            <a:ext cx="2728446" cy="720286"/>
          </a:xfrm>
          <a:prstGeom prst="wedgeRoundRectCallout">
            <a:avLst>
              <a:gd name="adj1" fmla="val -64132"/>
              <a:gd name="adj2" fmla="val 87468"/>
              <a:gd name="adj3" fmla="val 16667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首次登录请选择（机构账号登录）</a:t>
            </a:r>
            <a:endParaRPr lang="zh-CN" altLang="en-US" sz="1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右箭头 6"/>
          <p:cNvSpPr/>
          <p:nvPr>
            <p:custDataLst>
              <p:tags r:id="rId5"/>
            </p:custDataLst>
          </p:nvPr>
        </p:nvSpPr>
        <p:spPr>
          <a:xfrm>
            <a:off x="5517515" y="3068955"/>
            <a:ext cx="936625" cy="5759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2" y="953017"/>
            <a:ext cx="4434353" cy="46531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84" y="965717"/>
            <a:ext cx="4434353" cy="4653136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47980" y="431800"/>
            <a:ext cx="11431270" cy="5523230"/>
            <a:chOff x="548" y="680"/>
            <a:chExt cx="18002" cy="8698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548" y="680"/>
              <a:ext cx="18002" cy="8699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38" y="751"/>
              <a:ext cx="2495" cy="341"/>
            </a:xfrm>
            <a:prstGeom prst="rect">
              <a:avLst/>
            </a:prstGeom>
            <a:solidFill>
              <a:srgbClr val="6371BD"/>
            </a:solidFill>
            <a:ln>
              <a:solidFill>
                <a:srgbClr val="6371B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20"/>
          <p:cNvSpPr/>
          <p:nvPr userDrawn="1">
            <p:custDataLst>
              <p:tags r:id="rId3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9"/>
          <p:cNvSpPr/>
          <p:nvPr userDrawn="1">
            <p:custDataLst>
              <p:tags r:id="rId4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5"/>
          <p:cNvSpPr/>
          <p:nvPr userDrawn="1">
            <p:custDataLst>
              <p:tags r:id="rId5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37"/>
          <p:cNvSpPr/>
          <p:nvPr userDrawn="1">
            <p:custDataLst>
              <p:tags r:id="rId6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标注 9"/>
          <p:cNvSpPr/>
          <p:nvPr>
            <p:custDataLst>
              <p:tags r:id="rId7"/>
            </p:custDataLst>
          </p:nvPr>
        </p:nvSpPr>
        <p:spPr>
          <a:xfrm>
            <a:off x="83424" y="2708895"/>
            <a:ext cx="1733917" cy="661387"/>
          </a:xfrm>
          <a:prstGeom prst="wedgeRoundRectCallout">
            <a:avLst>
              <a:gd name="adj1" fmla="val 3301"/>
              <a:gd name="adj2" fmla="val -11129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点击我学的课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931545"/>
            <a:ext cx="12186920" cy="4993640"/>
            <a:chOff x="0" y="1467"/>
            <a:chExt cx="19192" cy="7864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0" y="1467"/>
              <a:ext cx="19192" cy="7865"/>
            </a:xfrm>
            <a:prstGeom prst="roundRect">
              <a:avLst>
                <a:gd name="adj" fmla="val 11837"/>
              </a:avLst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85" y="1545"/>
              <a:ext cx="2948" cy="453"/>
            </a:xfrm>
            <a:prstGeom prst="rect">
              <a:avLst/>
            </a:prstGeom>
            <a:solidFill>
              <a:srgbClr val="6371BD"/>
            </a:solidFill>
            <a:ln>
              <a:solidFill>
                <a:srgbClr val="6371BD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任意多边形 120"/>
          <p:cNvSpPr/>
          <p:nvPr userDrawn="1">
            <p:custDataLst>
              <p:tags r:id="rId3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39"/>
          <p:cNvSpPr/>
          <p:nvPr userDrawn="1">
            <p:custDataLst>
              <p:tags r:id="rId4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5"/>
          <p:cNvSpPr/>
          <p:nvPr userDrawn="1">
            <p:custDataLst>
              <p:tags r:id="rId5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37"/>
          <p:cNvSpPr/>
          <p:nvPr userDrawn="1">
            <p:custDataLst>
              <p:tags r:id="rId6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标注 9"/>
          <p:cNvSpPr/>
          <p:nvPr>
            <p:custDataLst>
              <p:tags r:id="rId7"/>
            </p:custDataLst>
          </p:nvPr>
        </p:nvSpPr>
        <p:spPr>
          <a:xfrm>
            <a:off x="8542149" y="1845593"/>
            <a:ext cx="1733917" cy="661387"/>
          </a:xfrm>
          <a:prstGeom prst="wedgeRoundRectCallout">
            <a:avLst>
              <a:gd name="adj1" fmla="val 85947"/>
              <a:gd name="adj2" fmla="val 6513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点击进入学习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圆角矩形标注 9"/>
          <p:cNvSpPr/>
          <p:nvPr>
            <p:custDataLst>
              <p:tags r:id="rId8"/>
            </p:custDataLst>
          </p:nvPr>
        </p:nvSpPr>
        <p:spPr>
          <a:xfrm>
            <a:off x="5661824" y="1628467"/>
            <a:ext cx="1733917" cy="661387"/>
          </a:xfrm>
          <a:prstGeom prst="wedgeRoundRectCallout">
            <a:avLst>
              <a:gd name="adj1" fmla="val -68325"/>
              <a:gd name="adj2" fmla="val 17450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查看学习进度和成绩权重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20"/>
          <p:cNvSpPr/>
          <p:nvPr userDrawn="1">
            <p:custDataLst>
              <p:tags r:id="rId1"/>
            </p:custDataLst>
          </p:nvPr>
        </p:nvSpPr>
        <p:spPr>
          <a:xfrm rot="10800000">
            <a:off x="11396567" y="5956098"/>
            <a:ext cx="588207" cy="901894"/>
          </a:xfrm>
          <a:custGeom>
            <a:avLst/>
            <a:gdLst>
              <a:gd name="connsiteX0" fmla="*/ 1069344 w 1069344"/>
              <a:gd name="connsiteY0" fmla="*/ 0 h 1638935"/>
              <a:gd name="connsiteX1" fmla="*/ 1069344 w 1069344"/>
              <a:gd name="connsiteY1" fmla="*/ 1104266 h 1638935"/>
              <a:gd name="connsiteX2" fmla="*/ 534674 w 1069344"/>
              <a:gd name="connsiteY2" fmla="*/ 1638935 h 1638935"/>
              <a:gd name="connsiteX3" fmla="*/ 4 w 1069344"/>
              <a:gd name="connsiteY3" fmla="*/ 1104266 h 1638935"/>
              <a:gd name="connsiteX4" fmla="*/ 0 w 1069344"/>
              <a:gd name="connsiteY4" fmla="*/ 4 h 163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4" h="1638935">
                <a:moveTo>
                  <a:pt x="1069344" y="0"/>
                </a:moveTo>
                <a:lnTo>
                  <a:pt x="1069344" y="1104266"/>
                </a:lnTo>
                <a:cubicBezTo>
                  <a:pt x="1069340" y="1399540"/>
                  <a:pt x="829947" y="1638937"/>
                  <a:pt x="534674" y="1638935"/>
                </a:cubicBezTo>
                <a:cubicBezTo>
                  <a:pt x="239397" y="1638936"/>
                  <a:pt x="1" y="1399540"/>
                  <a:pt x="4" y="1104266"/>
                </a:cubicBezTo>
                <a:lnTo>
                  <a:pt x="0" y="4"/>
                </a:lnTo>
                <a:close/>
              </a:path>
            </a:pathLst>
          </a:custGeom>
          <a:pattFill prst="openDmnd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 139"/>
          <p:cNvSpPr/>
          <p:nvPr userDrawn="1">
            <p:custDataLst>
              <p:tags r:id="rId2"/>
            </p:custDataLst>
          </p:nvPr>
        </p:nvSpPr>
        <p:spPr>
          <a:xfrm rot="10800000">
            <a:off x="10671788" y="6447761"/>
            <a:ext cx="588208" cy="410238"/>
          </a:xfrm>
          <a:custGeom>
            <a:avLst/>
            <a:gdLst>
              <a:gd name="connsiteX0" fmla="*/ 0 w 1069346"/>
              <a:gd name="connsiteY0" fmla="*/ 0 h 745490"/>
              <a:gd name="connsiteX1" fmla="*/ 1069346 w 1069346"/>
              <a:gd name="connsiteY1" fmla="*/ 2 h 745490"/>
              <a:gd name="connsiteX2" fmla="*/ 1069343 w 1069346"/>
              <a:gd name="connsiteY2" fmla="*/ 210820 h 745490"/>
              <a:gd name="connsiteX3" fmla="*/ 534676 w 1069346"/>
              <a:gd name="connsiteY3" fmla="*/ 745490 h 745490"/>
              <a:gd name="connsiteX4" fmla="*/ 6 w 1069346"/>
              <a:gd name="connsiteY4" fmla="*/ 210820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6" h="745490">
                <a:moveTo>
                  <a:pt x="0" y="0"/>
                </a:moveTo>
                <a:lnTo>
                  <a:pt x="1069346" y="2"/>
                </a:lnTo>
                <a:lnTo>
                  <a:pt x="1069343" y="210820"/>
                </a:lnTo>
                <a:cubicBezTo>
                  <a:pt x="1069344" y="506094"/>
                  <a:pt x="829952" y="745488"/>
                  <a:pt x="534676" y="745490"/>
                </a:cubicBezTo>
                <a:cubicBezTo>
                  <a:pt x="239402" y="745490"/>
                  <a:pt x="2" y="506094"/>
                  <a:pt x="6" y="210820"/>
                </a:cubicBez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任意多边形 135"/>
          <p:cNvSpPr/>
          <p:nvPr userDrawn="1">
            <p:custDataLst>
              <p:tags r:id="rId3"/>
            </p:custDataLst>
          </p:nvPr>
        </p:nvSpPr>
        <p:spPr>
          <a:xfrm>
            <a:off x="273952" y="15"/>
            <a:ext cx="629819" cy="965702"/>
          </a:xfrm>
          <a:custGeom>
            <a:avLst/>
            <a:gdLst>
              <a:gd name="connsiteX0" fmla="*/ 0 w 1069341"/>
              <a:gd name="connsiteY0" fmla="*/ 0 h 1638937"/>
              <a:gd name="connsiteX1" fmla="*/ 1069341 w 1069341"/>
              <a:gd name="connsiteY1" fmla="*/ 2 h 1638937"/>
              <a:gd name="connsiteX2" fmla="*/ 1069338 w 1069341"/>
              <a:gd name="connsiteY2" fmla="*/ 1104264 h 1638937"/>
              <a:gd name="connsiteX3" fmla="*/ 534671 w 1069341"/>
              <a:gd name="connsiteY3" fmla="*/ 1638937 h 1638937"/>
              <a:gd name="connsiteX4" fmla="*/ 2 w 1069341"/>
              <a:gd name="connsiteY4" fmla="*/ 1104266 h 163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1638937">
                <a:moveTo>
                  <a:pt x="0" y="0"/>
                </a:moveTo>
                <a:lnTo>
                  <a:pt x="1069341" y="2"/>
                </a:lnTo>
                <a:lnTo>
                  <a:pt x="1069338" y="1104264"/>
                </a:lnTo>
                <a:cubicBezTo>
                  <a:pt x="1069340" y="1399540"/>
                  <a:pt x="829947" y="1638938"/>
                  <a:pt x="534671" y="1638937"/>
                </a:cubicBezTo>
                <a:cubicBezTo>
                  <a:pt x="239397" y="1638937"/>
                  <a:pt x="1" y="1399542"/>
                  <a:pt x="2" y="1104266"/>
                </a:cubicBezTo>
                <a:close/>
              </a:path>
            </a:pathLst>
          </a:custGeom>
          <a:pattFill prst="dashUpDiag">
            <a:fgClr>
              <a:schemeClr val="accent2"/>
            </a:fgClr>
            <a:bgClr>
              <a:schemeClr val="accent4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37"/>
          <p:cNvSpPr/>
          <p:nvPr userDrawn="1">
            <p:custDataLst>
              <p:tags r:id="rId4"/>
            </p:custDataLst>
          </p:nvPr>
        </p:nvSpPr>
        <p:spPr>
          <a:xfrm>
            <a:off x="1049999" y="0"/>
            <a:ext cx="629819" cy="439261"/>
          </a:xfrm>
          <a:custGeom>
            <a:avLst/>
            <a:gdLst>
              <a:gd name="connsiteX0" fmla="*/ 3 w 1069341"/>
              <a:gd name="connsiteY0" fmla="*/ 0 h 745490"/>
              <a:gd name="connsiteX1" fmla="*/ 1069341 w 1069341"/>
              <a:gd name="connsiteY1" fmla="*/ 2 h 745490"/>
              <a:gd name="connsiteX2" fmla="*/ 1069339 w 1069341"/>
              <a:gd name="connsiteY2" fmla="*/ 210820 h 745490"/>
              <a:gd name="connsiteX3" fmla="*/ 534671 w 1069341"/>
              <a:gd name="connsiteY3" fmla="*/ 745490 h 745490"/>
              <a:gd name="connsiteX4" fmla="*/ 1 w 1069341"/>
              <a:gd name="connsiteY4" fmla="*/ 210822 h 74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341" h="745490">
                <a:moveTo>
                  <a:pt x="3" y="0"/>
                </a:moveTo>
                <a:lnTo>
                  <a:pt x="1069341" y="2"/>
                </a:lnTo>
                <a:lnTo>
                  <a:pt x="1069339" y="210820"/>
                </a:lnTo>
                <a:cubicBezTo>
                  <a:pt x="1069339" y="506095"/>
                  <a:pt x="829947" y="745492"/>
                  <a:pt x="534671" y="745490"/>
                </a:cubicBezTo>
                <a:cubicBezTo>
                  <a:pt x="239397" y="745491"/>
                  <a:pt x="0" y="506097"/>
                  <a:pt x="1" y="210822"/>
                </a:cubicBezTo>
                <a:close/>
              </a:path>
            </a:pathLst>
          </a:custGeom>
          <a:pattFill prst="solidDmnd">
            <a:fgClr>
              <a:schemeClr val="accent2"/>
            </a:fgClr>
            <a:bgClr>
              <a:schemeClr val="accent3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1" tIns="45700" rIns="91401" bIns="4570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180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t="2750"/>
          <a:stretch>
            <a:fillRect/>
          </a:stretch>
        </p:blipFill>
        <p:spPr>
          <a:xfrm>
            <a:off x="499745" y="116840"/>
            <a:ext cx="11186795" cy="6669405"/>
          </a:xfrm>
          <a:prstGeom prst="roundRect">
            <a:avLst>
              <a:gd name="adj" fmla="val 6683"/>
            </a:avLst>
          </a:prstGeom>
        </p:spPr>
      </p:pic>
      <p:sp>
        <p:nvSpPr>
          <p:cNvPr id="6" name="圆角矩形标注 9"/>
          <p:cNvSpPr/>
          <p:nvPr>
            <p:custDataLst>
              <p:tags r:id="rId6"/>
            </p:custDataLst>
          </p:nvPr>
        </p:nvSpPr>
        <p:spPr>
          <a:xfrm>
            <a:off x="4653280" y="692785"/>
            <a:ext cx="2167890" cy="556260"/>
          </a:xfrm>
          <a:prstGeom prst="wedgeRoundRectCallout">
            <a:avLst>
              <a:gd name="adj1" fmla="val 36775"/>
              <a:gd name="adj2" fmla="val -85096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教师发放的作业在这里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9"/>
          <p:cNvSpPr/>
          <p:nvPr>
            <p:custDataLst>
              <p:tags r:id="rId7"/>
            </p:custDataLst>
          </p:nvPr>
        </p:nvSpPr>
        <p:spPr>
          <a:xfrm>
            <a:off x="7893804" y="2493139"/>
            <a:ext cx="2664460" cy="1008380"/>
          </a:xfrm>
          <a:prstGeom prst="wedgeRoundRectCallout">
            <a:avLst>
              <a:gd name="adj1" fmla="val -75913"/>
              <a:gd name="adj2" fmla="val -251569"/>
              <a:gd name="adj3" fmla="val 16667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教师发放的考试在这里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标注 9"/>
          <p:cNvSpPr/>
          <p:nvPr>
            <p:custDataLst>
              <p:tags r:id="rId8"/>
            </p:custDataLst>
          </p:nvPr>
        </p:nvSpPr>
        <p:spPr>
          <a:xfrm>
            <a:off x="6525260" y="4653280"/>
            <a:ext cx="2664460" cy="1176655"/>
          </a:xfrm>
          <a:prstGeom prst="wedgeRoundRectCallout">
            <a:avLst>
              <a:gd name="adj1" fmla="val -73237"/>
              <a:gd name="adj2" fmla="val -264103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黄色圆点表示该章节内有任务点，白色圆点表示不包含任务点的章节，</a:t>
            </a:r>
            <a:r>
              <a:rPr lang="zh-CN" altLang="en-US" sz="16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绿色圆点表示已完成该章节</a:t>
            </a:r>
            <a:endParaRPr lang="zh-CN" altLang="en-US" sz="16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2"/>
</p:tagLst>
</file>

<file path=ppt/tags/tag12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2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12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13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3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14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4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4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4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15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5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16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6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6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6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6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6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SUBTYPE" val="h"/>
  <p:tag name="KSO_WM_UNIT_TYPE" val="i"/>
  <p:tag name="KSO_WM_UNIT_INDEX" val="1"/>
  <p:tag name="KSO_WM_UNIT_BK_DARK_LIGHT" val="1"/>
</p:tagLst>
</file>

<file path=ppt/tags/tag1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7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7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29147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0"/>
  <p:tag name="KSO_WM_TAG_VERSION" val="1.0"/>
  <p:tag name="KSO_WM_BEAUTIFY_FLAG" val="#wm#"/>
  <p:tag name="KSO_WM_TEMPLATE_CATEGORY" val="custom"/>
  <p:tag name="KSO_WM_TEMPLATE_INDEX" val="20229147"/>
  <p:tag name="KSO_WM_TEMPLATE_THUMBS_INDEX" val="1、4、7、9、12、13"/>
</p:tagLst>
</file>

<file path=ppt/tags/tag189.xml><?xml version="1.0" encoding="utf-8"?>
<p:tagLst xmlns:p="http://schemas.openxmlformats.org/presentationml/2006/main">
  <p:tag name="KSO_WM_UNIT_ISCONTENTSTITLE" val="0"/>
  <p:tag name="KSO_WM_UNIT_ISNUMDGMTITLE" val="0"/>
  <p:tag name="KSO_WM_UNIT_PRESET_TEXT" val="年度工作_x000B_总结汇报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9147_1*a*1"/>
  <p:tag name="KSO_WM_TEMPLATE_CATEGORY" val="custom"/>
  <p:tag name="KSO_WM_TEMPLATE_INDEX" val="2022914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9147_1*i*1"/>
  <p:tag name="KSO_WM_TEMPLATE_CATEGORY" val="custom"/>
  <p:tag name="KSO_WM_TEMPLATE_INDEX" val="20229147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9147_1*i*2"/>
  <p:tag name="KSO_WM_TEMPLATE_CATEGORY" val="custom"/>
  <p:tag name="KSO_WM_TEMPLATE_INDEX" val="2022914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SLIDE_ID" val="custom20229147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9147"/>
  <p:tag name="KSO_WM_SLIDE_LAYOUT" val="a_f"/>
  <p:tag name="KSO_WM_SLIDE_LAYOUT_CNT" val="1_2"/>
  <p:tag name="KSO_WM_TEMPLATE_THUMBS_INDEX" val="1、4、7、9、12、13"/>
  <p:tag name="KSO_WM_SPECIAL_SOURCE" val="bdnull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PRESET_TEXT" val="目 录"/>
  <p:tag name="KSO_WM_TEMPLATE_CATEGORY" val="custom"/>
  <p:tag name="KSO_WM_TEMPLATE_INDEX" val="20229147"/>
  <p:tag name="KSO_WM_UNIT_ID" val="custom20229147_2*a*1"/>
  <p:tag name="KSO_WM_UNIT_ISNUMDGMTITLE" val="0"/>
  <p:tag name="KSO_WM_UNIT_TEXT_FILL_FORE_SCHEMECOLOR_INDEX_BRIGHTNESS" val="-0.25"/>
  <p:tag name="KSO_WM_UNIT_TEXT_FILL_FORE_SCHEMECOLOR_INDEX" val="5"/>
  <p:tag name="KSO_WM_UNIT_TEXT_FILL_TYPE" val="1"/>
  <p:tag name="KSO_WM_DIAGRAM_GROUP_CODE" val="l1-1"/>
  <p:tag name="KSO_WM_UNIT_USESOURCEFORMAT_APPLY" val="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7"/>
  <p:tag name="KSO_WM_SLIDE_ID" val="custom20229147_2"/>
  <p:tag name="KSO_WM_TEMPLATE_SUBCATEGORY" val="0"/>
  <p:tag name="KSO_WM_TEMPLATE_MASTER_TYPE" val="1"/>
  <p:tag name="KSO_WM_TEMPLATE_COLOR_TYPE" val="0"/>
  <p:tag name="KSO_WM_SLIDE_ITEM_CNT" val="2"/>
  <p:tag name="KSO_WM_SLIDE_INDEX" val="2"/>
  <p:tag name="KSO_WM_TAG_VERSION" val="1.0"/>
  <p:tag name="KSO_WM_SLIDE_LAYOUT" val="a_b_l"/>
  <p:tag name="KSO_WM_SLIDE_LAYOUT_CNT" val="1_1_1"/>
  <p:tag name="KSO_WM_SLIDE_TYPE" val="contents"/>
  <p:tag name="KSO_WM_SLIDE_SUBTYPE" val="diag"/>
  <p:tag name="KSO_WM_DIAGRAM_GROUP_CODE" val="l1-1"/>
  <p:tag name="KSO_WM_SLIDE_DIAGTYPE" val="l"/>
  <p:tag name="KSO_WM_SPECIAL_SOURCE" val="bdnull"/>
</p:tagLst>
</file>

<file path=ppt/tags/tag19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0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"/>
  <p:tag name="KSO_WM_UNIT_ISCONTENTSTITLE" val="0"/>
  <p:tag name="KSO_WM_UNIT_NOCLEAR" val="0"/>
  <p:tag name="KSO_WM_UNIT_VALUE" val="14"/>
  <p:tag name="KSO_WM_UNIT_TYPE" val="a"/>
  <p:tag name="KSO_WM_UNIT_INDEX" val="1"/>
  <p:tag name="KSO_WM_UNIT_PRESET_TEXT" val="目 录"/>
  <p:tag name="KSO_WM_TEMPLATE_CATEGORY" val="custom"/>
  <p:tag name="KSO_WM_TEMPLATE_INDEX" val="20229147"/>
  <p:tag name="KSO_WM_UNIT_ID" val="custom20229147_2*a*1"/>
  <p:tag name="KSO_WM_UNIT_ISNUMDGMTITLE" val="0"/>
  <p:tag name="KSO_WM_UNIT_TEXT_FILL_FORE_SCHEMECOLOR_INDEX_BRIGHTNESS" val="-0.25"/>
  <p:tag name="KSO_WM_UNIT_TEXT_FILL_FORE_SCHEMECOLOR_INDEX" val="5"/>
  <p:tag name="KSO_WM_UNIT_TEXT_FILL_TYPE" val="1"/>
  <p:tag name="KSO_WM_DIAGRAM_GROUP_CODE" val="l1-1"/>
  <p:tag name="KSO_WM_UNIT_USESOURCEFORMAT_APPLY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2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2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4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4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4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5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5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5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5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5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6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6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7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7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9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PRESET_TEXT" val="目 录"/>
  <p:tag name="KSO_WM_TEMPLATE_CATEGORY" val="custom"/>
  <p:tag name="KSO_WM_TEMPLATE_INDEX" val="20229147"/>
  <p:tag name="KSO_WM_UNIT_ID" val="custom20229147_2*a*1"/>
  <p:tag name="KSO_WM_UNIT_ISNUMDGMTITLE" val="0"/>
  <p:tag name="KSO_WM_UNIT_TEXT_FILL_FORE_SCHEMECOLOR_INDEX_BRIGHTNESS" val="-0.25"/>
  <p:tag name="KSO_WM_UNIT_TEXT_FILL_FORE_SCHEMECOLOR_INDEX" val="5"/>
  <p:tag name="KSO_WM_UNIT_TEXT_FILL_TYPE" val="1"/>
  <p:tag name="KSO_WM_DIAGRAM_GROUP_CODE" val="l1-1"/>
  <p:tag name="KSO_WM_UNIT_USESOURCEFORMAT_APPLY" val="1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#wm#"/>
  <p:tag name="KSO_WM_TEMPLATE_CATEGORY" val="custom"/>
  <p:tag name="KSO_WM_TEMPLATE_INDEX" val="20229147"/>
  <p:tag name="KSO_WM_SLIDE_ID" val="custom20229147_2"/>
  <p:tag name="KSO_WM_TEMPLATE_SUBCATEGORY" val="0"/>
  <p:tag name="KSO_WM_TEMPLATE_MASTER_TYPE" val="1"/>
  <p:tag name="KSO_WM_TEMPLATE_COLOR_TYPE" val="0"/>
  <p:tag name="KSO_WM_SLIDE_ITEM_CNT" val="2"/>
  <p:tag name="KSO_WM_SLIDE_INDEX" val="2"/>
  <p:tag name="KSO_WM_TAG_VERSION" val="1.0"/>
  <p:tag name="KSO_WM_SLIDE_LAYOUT" val="a_b_l"/>
  <p:tag name="KSO_WM_SLIDE_LAYOUT_CNT" val="1_1_1"/>
  <p:tag name="KSO_WM_SLIDE_TYPE" val="contents"/>
  <p:tag name="KSO_WM_SLIDE_SUBTYPE" val="diag"/>
  <p:tag name="KSO_WM_DIAGRAM_GROUP_CODE" val="l1-1"/>
  <p:tag name="KSO_WM_SLIDE_DIAGTYPE" val="l"/>
  <p:tag name="KSO_WM_SPECIAL_SOURCE" val="bdnull"/>
</p:tagLst>
</file>

<file path=ppt/tags/tag2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8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9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9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9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9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2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2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07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30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0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31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1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1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8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1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  <p:tag name="KSO_WM_UNIT_FILL_FORE_SCHEMECOLOR_INDEX_BRIGHTNESS" val="0"/>
  <p:tag name="KSO_WM_UNIT_FILL_FORE_SCHEMECOLOR_INDEX" val="6"/>
  <p:tag name="KSO_WM_UNIT_FILL_BACK_SCHEMECOLOR_INDEX_BRIGHTNESS" val="0"/>
  <p:tag name="KSO_WM_UNIT_FILL_BACK_SCHEMECOLOR_INDEX" val="7"/>
  <p:tag name="KSO_WM_UNIT_FILL_TYPE" val="2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2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4.xml><?xml version="1.0" encoding="utf-8"?>
<p:tagLst xmlns:p="http://schemas.openxmlformats.org/presentationml/2006/main">
  <p:tag name="KSO_WM_SLIDE_BACKGROUND_TYPE" val="general"/>
  <p:tag name="KSO_WM_SPECIAL_SOURCE" val="bdnull"/>
</p:tagLst>
</file>

<file path=ppt/tags/tag325.xml><?xml version="1.0" encoding="utf-8"?>
<p:tagLst xmlns:p="http://schemas.openxmlformats.org/presentationml/2006/main">
  <p:tag name="KSO_WM_UNIT_ISCONTENTSTITLE" val="0"/>
  <p:tag name="KSO_WM_UNIT_ISNUMDGMTITLE" val="0"/>
  <p:tag name="KSO_WM_UNIT_PRESET_TEXT" val="THANKS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9147_13*a*1"/>
  <p:tag name="KSO_WM_TEMPLATE_CATEGORY" val="custom"/>
  <p:tag name="KSO_WM_TEMPLATE_INDEX" val="20229147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SLIDE_ID" val="custom20229147_13"/>
  <p:tag name="KSO_WM_TEMPLATE_SUBCATEGORY" val="0"/>
  <p:tag name="KSO_WM_TEMPLATE_MASTER_TYPE" val="1"/>
  <p:tag name="KSO_WM_TEMPLATE_COLOR_TYPE" val="0"/>
  <p:tag name="KSO_WM_SLIDE_ITEM_CNT" val="0"/>
  <p:tag name="KSO_WM_SLIDE_INDEX" val="13"/>
  <p:tag name="KSO_WM_TAG_VERSION" val="1.0"/>
  <p:tag name="KSO_WM_BEAUTIFY_FLAG" val="#wm#"/>
  <p:tag name="KSO_WM_TEMPLATE_CATEGORY" val="custom"/>
  <p:tag name="KSO_WM_TEMPLATE_INDEX" val="20229147"/>
  <p:tag name="KSO_WM_SLIDE_TYPE" val="endPage"/>
  <p:tag name="KSO_WM_SLIDE_SUBTYPE" val="pureTxt"/>
  <p:tag name="KSO_WM_SLIDE_LAYOUT" val="a_b"/>
  <p:tag name="KSO_WM_SLIDE_LAYOUT_CNT" val="1_1"/>
  <p:tag name="KSO_WM_SPECIAL_SOURCE" val="bdnull"/>
</p:tagLst>
</file>

<file path=ppt/tags/tag328.xml><?xml version="1.0" encoding="utf-8"?>
<p:tagLst xmlns:p="http://schemas.openxmlformats.org/presentationml/2006/main">
  <p:tag name="COMMONDATA" val="eyJoZGlkIjoiMDZlMzEwZWMyNzNmODZkODdkZDM5OWViMTBhOTQ2NDMifQ==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模板">
  <a:themeElements>
    <a:clrScheme name="模板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模板">
      <a:majorFont>
        <a:latin typeface="Calibri Light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模板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E14 Speaker PPT Template">
  <a:themeElements>
    <a:clrScheme name="Custom 1">
      <a:dk1>
        <a:srgbClr val="505050"/>
      </a:dk1>
      <a:lt1>
        <a:srgbClr val="FFFFFF"/>
      </a:lt1>
      <a:dk2>
        <a:srgbClr val="442359"/>
      </a:dk2>
      <a:lt2>
        <a:srgbClr val="68217A"/>
      </a:lt2>
      <a:accent1>
        <a:srgbClr val="7FBA00"/>
      </a:accent1>
      <a:accent2>
        <a:srgbClr val="DC3C00"/>
      </a:accent2>
      <a:accent3>
        <a:srgbClr val="002050"/>
      </a:accent3>
      <a:accent4>
        <a:srgbClr val="009E49"/>
      </a:accent4>
      <a:accent5>
        <a:srgbClr val="00B294"/>
      </a:accent5>
      <a:accent6>
        <a:srgbClr val="0072C6"/>
      </a:accent6>
      <a:hlink>
        <a:srgbClr val="00BCF2"/>
      </a:hlink>
      <a:folHlink>
        <a:srgbClr val="00BCF2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noAutofit/>
      </a:bodyPr>
      <a:lstStyle>
        <a:defPPr defTabSz="932180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2_Metro Template Light 16x9">
  <a:themeElements>
    <a:clrScheme name="Microsoft Colors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00AEEF"/>
      </a:accent1>
      <a:accent2>
        <a:srgbClr val="8CC600"/>
      </a:accent2>
      <a:accent3>
        <a:srgbClr val="FF8A00"/>
      </a:accent3>
      <a:accent4>
        <a:srgbClr val="FF0097"/>
      </a:accent4>
      <a:accent5>
        <a:srgbClr val="0071BC"/>
      </a:accent5>
      <a:accent6>
        <a:srgbClr val="910091"/>
      </a:accent6>
      <a:hlink>
        <a:srgbClr val="0070C0"/>
      </a:hlink>
      <a:folHlink>
        <a:srgbClr val="0071BC"/>
      </a:folHlink>
    </a:clrScheme>
    <a:fontScheme name="自定义 1">
      <a:majorFont>
        <a:latin typeface="Segoe UI"/>
        <a:ea typeface="微软雅黑"/>
        <a:cs typeface=""/>
      </a:majorFont>
      <a:minorFont>
        <a:latin typeface="Segoe UI"/>
        <a:ea typeface="微软雅黑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45720" bIns="91440" numCol="1" spcCol="0" rtlCol="0" fromWordArt="0" anchor="b" anchorCtr="0" forceAA="0" compatLnSpc="1">
        <a:noAutofit/>
      </a:bodyPr>
      <a:lstStyle>
        <a:defPPr defTabSz="913765" fontAlgn="base">
          <a:spcBef>
            <a:spcPct val="0"/>
          </a:spcBef>
          <a:spcAft>
            <a:spcPct val="0"/>
          </a:spcAft>
          <a:defRPr spc="-5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4000" dirty="0" err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8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atin typeface="Segoe UI Light" panose="020B0502040204020203" pitchFamily="3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142A5B"/>
      </a:dk2>
      <a:lt2>
        <a:srgbClr val="FFFFFF"/>
      </a:lt2>
      <a:accent1>
        <a:srgbClr val="16EAEE"/>
      </a:accent1>
      <a:accent2>
        <a:srgbClr val="3858FA"/>
      </a:accent2>
      <a:accent3>
        <a:srgbClr val="5C73FB"/>
      </a:accent3>
      <a:accent4>
        <a:srgbClr val="1C3B72"/>
      </a:accent4>
      <a:accent5>
        <a:srgbClr val="FFDB00"/>
      </a:accent5>
      <a:accent6>
        <a:srgbClr val="8337F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A000120150303A05KPBG</Template>
  <TotalTime>0</TotalTime>
  <Words>629</Words>
  <Application>WPS 演示</Application>
  <PresentationFormat>自定义</PresentationFormat>
  <Paragraphs>88</Paragraphs>
  <Slides>19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19</vt:i4>
      </vt:variant>
    </vt:vector>
  </HeadingPairs>
  <TitlesOfParts>
    <vt:vector size="48" baseType="lpstr">
      <vt:lpstr>Arial</vt:lpstr>
      <vt:lpstr>宋体</vt:lpstr>
      <vt:lpstr>Wingdings</vt:lpstr>
      <vt:lpstr>Calibri Light</vt:lpstr>
      <vt:lpstr>微软雅黑</vt:lpstr>
      <vt:lpstr>Segoe UI</vt:lpstr>
      <vt:lpstr>Consolas</vt:lpstr>
      <vt:lpstr>Segoe UI Light</vt:lpstr>
      <vt:lpstr>Bahnschrift</vt:lpstr>
      <vt:lpstr>Calibri</vt:lpstr>
      <vt:lpstr>Arial Black</vt:lpstr>
      <vt:lpstr>Wingdings 2</vt:lpstr>
      <vt:lpstr>Wingdings</vt:lpstr>
      <vt:lpstr>幼圆</vt:lpstr>
      <vt:lpstr>Times New Roman</vt:lpstr>
      <vt:lpstr>楷体</vt:lpstr>
      <vt:lpstr>Times New Roman</vt:lpstr>
      <vt:lpstr>迷你简南宫</vt:lpstr>
      <vt:lpstr>FZMiaoWuS-GB</vt:lpstr>
      <vt:lpstr>Arial Unicode MS</vt:lpstr>
      <vt:lpstr>自定义设计方案</vt:lpstr>
      <vt:lpstr>12_Office 主题</vt:lpstr>
      <vt:lpstr>13_Office 主题</vt:lpstr>
      <vt:lpstr>TEE14 Speaker PPT Template</vt:lpstr>
      <vt:lpstr>模板</vt:lpstr>
      <vt:lpstr>4_TEE14 Speaker PPT Template</vt:lpstr>
      <vt:lpstr>1_自定义设计方案</vt:lpstr>
      <vt:lpstr>72_Metro Template Light 16x9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。</cp:lastModifiedBy>
  <cp:revision>1249</cp:revision>
  <dcterms:created xsi:type="dcterms:W3CDTF">2024-05-24T02:27:00Z</dcterms:created>
  <dcterms:modified xsi:type="dcterms:W3CDTF">2025-04-18T01:03:38Z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5CA49F61F26D42358C738EB7FAE452B1_13</vt:lpwstr>
  </property>
</Properties>
</file>